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emf" ContentType="image/x-emf"/>
  <Default Extension="wmf" ContentType="image/x-wmf"/>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7" r:id="rId5"/>
  </p:sldMasterIdLst>
  <p:notesMasterIdLst>
    <p:notesMasterId r:id="rId23"/>
  </p:notesMasterIdLst>
  <p:sldIdLst>
    <p:sldId id="1100" r:id="rId6"/>
    <p:sldId id="368" r:id="rId7"/>
    <p:sldId id="346" r:id="rId8"/>
    <p:sldId id="348" r:id="rId9"/>
    <p:sldId id="3279" r:id="rId10"/>
    <p:sldId id="349" r:id="rId11"/>
    <p:sldId id="3271" r:id="rId12"/>
    <p:sldId id="2759" r:id="rId13"/>
    <p:sldId id="2761" r:id="rId14"/>
    <p:sldId id="2364" r:id="rId15"/>
    <p:sldId id="370" r:id="rId16"/>
    <p:sldId id="372" r:id="rId17"/>
    <p:sldId id="373" r:id="rId18"/>
    <p:sldId id="898" r:id="rId19"/>
    <p:sldId id="2848" r:id="rId20"/>
    <p:sldId id="2852" r:id="rId21"/>
    <p:sldId id="899" r:id="rId22"/>
    <p:sldId id="3261" r:id="rId24"/>
    <p:sldId id="3262" r:id="rId25"/>
    <p:sldId id="3263" r:id="rId26"/>
    <p:sldId id="3265" r:id="rId27"/>
    <p:sldId id="3266" r:id="rId28"/>
    <p:sldId id="3267" r:id="rId29"/>
    <p:sldId id="3268" r:id="rId30"/>
    <p:sldId id="3269" r:id="rId31"/>
    <p:sldId id="2837" r:id="rId32"/>
    <p:sldId id="3389" r:id="rId33"/>
    <p:sldId id="3273" r:id="rId34"/>
    <p:sldId id="3274" r:id="rId35"/>
    <p:sldId id="3275" r:id="rId3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正版用户" initials="微" lastIdx="0" clrIdx="0"/>
  <p:cmAuthor id="2" name="唐海波" initials="唐" lastIdx="11" clrIdx="0"/>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CC00"/>
    <a:srgbClr val="00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895"/>
    <p:restoredTop sz="92336"/>
  </p:normalViewPr>
  <p:slideViewPr>
    <p:cSldViewPr showGuides="1">
      <p:cViewPr>
        <p:scale>
          <a:sx n="66" d="100"/>
          <a:sy n="66" d="100"/>
        </p:scale>
        <p:origin x="-1524" y="-72"/>
      </p:cViewPr>
      <p:guideLst>
        <p:guide orient="horz" pos="1969"/>
        <p:guide pos="3001"/>
      </p:guideLst>
    </p:cSldViewPr>
  </p:slideViewPr>
  <p:notesTextViewPr>
    <p:cViewPr>
      <p:scale>
        <a:sx n="100" d="100"/>
        <a:sy n="100" d="100"/>
      </p:scale>
      <p:origin x="0" y="0"/>
    </p:cViewPr>
  </p:notesTextViewPr>
  <p:sorterViewPr showFormatting="0">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notesMaster" Target="notesMasters/notesMaster1.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image" Target="../media/image13.wmf"/><Relationship Id="rId7" Type="http://schemas.openxmlformats.org/officeDocument/2006/relationships/image" Target="../media/image12.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1" Type="http://schemas.openxmlformats.org/officeDocument/2006/relationships/image" Target="../media/image17.wmf"/><Relationship Id="rId10" Type="http://schemas.openxmlformats.org/officeDocument/2006/relationships/image" Target="../media/image16.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image" Target="../media/image77.wmf"/><Relationship Id="rId7" Type="http://schemas.openxmlformats.org/officeDocument/2006/relationships/image" Target="../media/image76.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3" Type="http://schemas.openxmlformats.org/officeDocument/2006/relationships/image" Target="../media/image72.wmf"/><Relationship Id="rId2" Type="http://schemas.openxmlformats.org/officeDocument/2006/relationships/image" Target="../media/image71.wmf"/><Relationship Id="rId12" Type="http://schemas.openxmlformats.org/officeDocument/2006/relationships/image" Target="../media/image81.wmf"/><Relationship Id="rId11" Type="http://schemas.openxmlformats.org/officeDocument/2006/relationships/image" Target="../media/image80.wmf"/><Relationship Id="rId10" Type="http://schemas.openxmlformats.org/officeDocument/2006/relationships/image" Target="../media/image79.wmf"/><Relationship Id="rId1"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85.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104.wmf"/><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7.wmf"/><Relationship Id="rId7" Type="http://schemas.openxmlformats.org/officeDocument/2006/relationships/image" Target="../media/image116.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23.wmf"/><Relationship Id="rId4" Type="http://schemas.openxmlformats.org/officeDocument/2006/relationships/image" Target="../media/image22.wmf"/><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128.wmf"/><Relationship Id="rId3" Type="http://schemas.openxmlformats.org/officeDocument/2006/relationships/image" Target="../media/image127.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152.wmf"/><Relationship Id="rId8" Type="http://schemas.openxmlformats.org/officeDocument/2006/relationships/image" Target="../media/image151.wmf"/><Relationship Id="rId7" Type="http://schemas.openxmlformats.org/officeDocument/2006/relationships/image" Target="../media/image150.wmf"/><Relationship Id="rId6" Type="http://schemas.openxmlformats.org/officeDocument/2006/relationships/image" Target="../media/image149.wmf"/><Relationship Id="rId5" Type="http://schemas.openxmlformats.org/officeDocument/2006/relationships/image" Target="../media/image148.wmf"/><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6" Type="http://schemas.openxmlformats.org/officeDocument/2006/relationships/image" Target="../media/image159.wmf"/><Relationship Id="rId15" Type="http://schemas.openxmlformats.org/officeDocument/2006/relationships/image" Target="../media/image158.wmf"/><Relationship Id="rId14" Type="http://schemas.openxmlformats.org/officeDocument/2006/relationships/image" Target="../media/image157.wmf"/><Relationship Id="rId13" Type="http://schemas.openxmlformats.org/officeDocument/2006/relationships/image" Target="../media/image156.wmf"/><Relationship Id="rId12" Type="http://schemas.openxmlformats.org/officeDocument/2006/relationships/image" Target="../media/image155.wmf"/><Relationship Id="rId11" Type="http://schemas.openxmlformats.org/officeDocument/2006/relationships/image" Target="../media/image154.wmf"/><Relationship Id="rId10" Type="http://schemas.openxmlformats.org/officeDocument/2006/relationships/image" Target="../media/image153.wmf"/><Relationship Id="rId1" Type="http://schemas.openxmlformats.org/officeDocument/2006/relationships/image" Target="../media/image144.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68.wmf"/><Relationship Id="rId8" Type="http://schemas.openxmlformats.org/officeDocument/2006/relationships/image" Target="../media/image167.wmf"/><Relationship Id="rId7" Type="http://schemas.openxmlformats.org/officeDocument/2006/relationships/image" Target="../media/image166.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0" Type="http://schemas.openxmlformats.org/officeDocument/2006/relationships/image" Target="../media/image169.wmf"/><Relationship Id="rId1" Type="http://schemas.openxmlformats.org/officeDocument/2006/relationships/image" Target="../media/image160.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78.wmf"/><Relationship Id="rId8" Type="http://schemas.openxmlformats.org/officeDocument/2006/relationships/image" Target="../media/image177.wmf"/><Relationship Id="rId7" Type="http://schemas.openxmlformats.org/officeDocument/2006/relationships/image" Target="../media/image176.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 Id="rId3" Type="http://schemas.openxmlformats.org/officeDocument/2006/relationships/image" Target="../media/image172.wmf"/><Relationship Id="rId22" Type="http://schemas.openxmlformats.org/officeDocument/2006/relationships/image" Target="../media/image191.wmf"/><Relationship Id="rId21" Type="http://schemas.openxmlformats.org/officeDocument/2006/relationships/image" Target="../media/image190.wmf"/><Relationship Id="rId20" Type="http://schemas.openxmlformats.org/officeDocument/2006/relationships/image" Target="../media/image189.wmf"/><Relationship Id="rId2" Type="http://schemas.openxmlformats.org/officeDocument/2006/relationships/image" Target="../media/image171.wmf"/><Relationship Id="rId19" Type="http://schemas.openxmlformats.org/officeDocument/2006/relationships/image" Target="../media/image188.wmf"/><Relationship Id="rId18" Type="http://schemas.openxmlformats.org/officeDocument/2006/relationships/image" Target="../media/image187.wmf"/><Relationship Id="rId17" Type="http://schemas.openxmlformats.org/officeDocument/2006/relationships/image" Target="../media/image186.wmf"/><Relationship Id="rId16" Type="http://schemas.openxmlformats.org/officeDocument/2006/relationships/image" Target="../media/image185.wmf"/><Relationship Id="rId15" Type="http://schemas.openxmlformats.org/officeDocument/2006/relationships/image" Target="../media/image184.wmf"/><Relationship Id="rId14" Type="http://schemas.openxmlformats.org/officeDocument/2006/relationships/image" Target="../media/image183.wmf"/><Relationship Id="rId13" Type="http://schemas.openxmlformats.org/officeDocument/2006/relationships/image" Target="../media/image182.wmf"/><Relationship Id="rId12" Type="http://schemas.openxmlformats.org/officeDocument/2006/relationships/image" Target="../media/image181.wmf"/><Relationship Id="rId11" Type="http://schemas.openxmlformats.org/officeDocument/2006/relationships/image" Target="../media/image180.wmf"/><Relationship Id="rId10" Type="http://schemas.openxmlformats.org/officeDocument/2006/relationships/image" Target="../media/image179.wmf"/><Relationship Id="rId1" Type="http://schemas.openxmlformats.org/officeDocument/2006/relationships/image" Target="../media/image170.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30.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8.wmf"/><Relationship Id="rId8" Type="http://schemas.openxmlformats.org/officeDocument/2006/relationships/image" Target="../media/image37.wmf"/><Relationship Id="rId7" Type="http://schemas.openxmlformats.org/officeDocument/2006/relationships/image" Target="../media/image6.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0" Type="http://schemas.openxmlformats.org/officeDocument/2006/relationships/image" Target="../media/image39.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6738" name="页眉占位符 116737"/>
          <p:cNvSpPr>
            <a:spLocks noGrp="1"/>
          </p:cNvSpPr>
          <p:nvPr>
            <p:ph type="hdr" sz="quarter"/>
          </p:nvPr>
        </p:nvSpPr>
        <p:spPr>
          <a:xfrm>
            <a:off x="0" y="0"/>
            <a:ext cx="2971800" cy="457200"/>
          </a:xfrm>
          <a:prstGeom prst="rect">
            <a:avLst/>
          </a:prstGeom>
          <a:noFill/>
          <a:ln w="9525">
            <a:noFill/>
            <a:miter/>
          </a:ln>
        </p:spPr>
        <p:txBody>
          <a:bodyPr/>
          <a:lstStyle>
            <a:lvl1pPr>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39" name="日期占位符 116738"/>
          <p:cNvSpPr>
            <a:spLocks noGrp="1"/>
          </p:cNvSpPr>
          <p:nvPr>
            <p:ph type="dt" idx="1"/>
          </p:nvPr>
        </p:nvSpPr>
        <p:spPr>
          <a:xfrm>
            <a:off x="3884613" y="0"/>
            <a:ext cx="2971800" cy="457200"/>
          </a:xfrm>
          <a:prstGeom prst="rect">
            <a:avLst/>
          </a:prstGeom>
          <a:noFill/>
          <a:ln w="9525">
            <a:noFill/>
            <a:miter/>
          </a:ln>
        </p:spPr>
        <p:txBody>
          <a:bodyPr/>
          <a:lstStyle>
            <a:lvl1pPr algn="r">
              <a:defRPr sz="1200" b="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68" name="幻灯片图像占位符 116739"/>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文本占位符 116740"/>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16742" name="页脚占位符 116741"/>
          <p:cNvSpPr>
            <a:spLocks noGrp="1"/>
          </p:cNvSpPr>
          <p:nvPr>
            <p:ph type="ftr" sz="quarter" idx="4"/>
          </p:nvPr>
        </p:nvSpPr>
        <p:spPr>
          <a:xfrm>
            <a:off x="0" y="8685213"/>
            <a:ext cx="2971800" cy="457200"/>
          </a:xfrm>
          <a:prstGeom prst="rect">
            <a:avLst/>
          </a:prstGeom>
          <a:noFill/>
          <a:ln w="9525">
            <a:noFill/>
            <a:miter/>
          </a:ln>
        </p:spPr>
        <p:txBody>
          <a:bodyPr anchor="b"/>
          <a:lstStyle>
            <a:lvl1pPr>
              <a:defRPr sz="12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43" name="灯片编号占位符 116742"/>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ea"/>
              </a:rPr>
            </a:fld>
            <a:endParaRPr lang="zh-CN" altLang="en-US" sz="1200" b="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lvl="1" algn="l" rtl="0" eaLnBrk="0" fontAlgn="base" hangingPunct="0">
      <a:spcBef>
        <a:spcPct val="30000"/>
      </a:spcBef>
      <a:spcAft>
        <a:spcPct val="0"/>
      </a:spcAft>
      <a:defRPr sz="1200" kern="1200">
        <a:solidFill>
          <a:schemeClr val="tx1"/>
        </a:solidFill>
        <a:latin typeface="+mn-lt"/>
        <a:ea typeface="+mn-ea"/>
        <a:cs typeface="+mn-cs"/>
      </a:defRPr>
    </a:lvl2pPr>
    <a:lvl3pPr marL="914400" lvl="2" algn="l" rtl="0" eaLnBrk="0" fontAlgn="base" hangingPunct="0">
      <a:spcBef>
        <a:spcPct val="30000"/>
      </a:spcBef>
      <a:spcAft>
        <a:spcPct val="0"/>
      </a:spcAft>
      <a:defRPr sz="1200" kern="1200">
        <a:solidFill>
          <a:schemeClr val="tx1"/>
        </a:solidFill>
        <a:latin typeface="+mn-lt"/>
        <a:ea typeface="+mn-ea"/>
        <a:cs typeface="+mn-cs"/>
      </a:defRPr>
    </a:lvl3pPr>
    <a:lvl4pPr marL="1371600" lvl="3" algn="l" rtl="0" eaLnBrk="0" fontAlgn="base" hangingPunct="0">
      <a:spcBef>
        <a:spcPct val="30000"/>
      </a:spcBef>
      <a:spcAft>
        <a:spcPct val="0"/>
      </a:spcAft>
      <a:defRPr sz="1200" kern="1200">
        <a:solidFill>
          <a:schemeClr val="tx1"/>
        </a:solidFill>
        <a:latin typeface="+mn-lt"/>
        <a:ea typeface="+mn-ea"/>
        <a:cs typeface="+mn-cs"/>
      </a:defRPr>
    </a:lvl4pPr>
    <a:lvl5pPr marL="1828800" lvl="4" algn="l" rtl="0" eaLnBrk="0" fontAlgn="base" hangingPunct="0">
      <a:spcBef>
        <a:spcPct val="30000"/>
      </a:spcBef>
      <a:spcAft>
        <a:spcPct val="0"/>
      </a:spcAft>
      <a:defRPr sz="1200" kern="1200">
        <a:solidFill>
          <a:schemeClr val="tx1"/>
        </a:solidFill>
        <a:latin typeface="+mn-lt"/>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幻灯片图像占位符 1"/>
          <p:cNvSpPr>
            <a:spLocks noGrp="1" noRot="1" noTextEdit="1"/>
          </p:cNvSpPr>
          <p:nvPr>
            <p:ph type="sldImg"/>
          </p:nvPr>
        </p:nvSpPr>
        <p:spPr/>
      </p:sp>
      <p:sp>
        <p:nvSpPr>
          <p:cNvPr id="70658" name="文本占位符 2"/>
          <p:cNvSpPr>
            <a:spLocks noGrp="1"/>
          </p:cNvSpPr>
          <p:nvPr>
            <p:ph type="body"/>
          </p:nvPr>
        </p:nvSpPr>
        <p:spPr/>
        <p:txBody>
          <a:bodyPr wrap="square"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6286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286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emf"/><Relationship Id="rId14" Type="http://schemas.openxmlformats.org/officeDocument/2006/relationships/image" Target="../media/image3.emf"/><Relationship Id="rId13" Type="http://schemas.openxmlformats.org/officeDocument/2006/relationships/image" Target="../media/image2.emf"/><Relationship Id="rId12" Type="http://schemas.openxmlformats.org/officeDocument/2006/relationships/image" Target="../media/image1.e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7" Type="http://schemas.openxmlformats.org/officeDocument/2006/relationships/theme" Target="../theme/theme3.xml"/><Relationship Id="rId16" Type="http://schemas.openxmlformats.org/officeDocument/2006/relationships/audio" Target="../media/audio2.wav"/><Relationship Id="rId15" Type="http://schemas.openxmlformats.org/officeDocument/2006/relationships/audio" Target="../media/audio1.wav"/><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6" Type="http://schemas.openxmlformats.org/officeDocument/2006/relationships/theme" Target="../theme/theme4.xml"/><Relationship Id="rId15" Type="http://schemas.openxmlformats.org/officeDocument/2006/relationships/audio" Target="../media/audio2.wav"/><Relationship Id="rId14" Type="http://schemas.openxmlformats.org/officeDocument/2006/relationships/audio" Target="../media/audio1.wav"/><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pic>
        <p:nvPicPr>
          <p:cNvPr id="1026" name="图片 1032" descr="图片3">
            <a:hlinkClick r:id="" action="ppaction://hlinkshowjump?jump=firstslide"/>
          </p:cNvPr>
          <p:cNvPicPr>
            <a:picLocks noChangeAspect="1"/>
          </p:cNvPicPr>
          <p:nvPr userDrawn="1"/>
        </p:nvPicPr>
        <p:blipFill>
          <a:blip r:embed="rId12"/>
          <a:stretch>
            <a:fillRect/>
          </a:stretch>
        </p:blipFill>
        <p:spPr>
          <a:xfrm>
            <a:off x="7827963" y="6534150"/>
            <a:ext cx="660400" cy="336550"/>
          </a:xfrm>
          <a:prstGeom prst="rect">
            <a:avLst/>
          </a:prstGeom>
          <a:noFill/>
          <a:ln w="9525">
            <a:noFill/>
          </a:ln>
        </p:spPr>
      </p:pic>
      <p:pic>
        <p:nvPicPr>
          <p:cNvPr id="1027" name="图片 1033" descr="图片4">
            <a:hlinkClick r:id="" action="ppaction://hlinkshowjump?jump=endshow"/>
          </p:cNvPr>
          <p:cNvPicPr>
            <a:picLocks noChangeAspect="1"/>
          </p:cNvPicPr>
          <p:nvPr userDrawn="1"/>
        </p:nvPicPr>
        <p:blipFill>
          <a:blip r:embed="rId13"/>
          <a:stretch>
            <a:fillRect/>
          </a:stretch>
        </p:blipFill>
        <p:spPr>
          <a:xfrm>
            <a:off x="8477250" y="6529388"/>
            <a:ext cx="660400" cy="341312"/>
          </a:xfrm>
          <a:prstGeom prst="rect">
            <a:avLst/>
          </a:prstGeom>
          <a:noFill/>
          <a:ln w="9525">
            <a:noFill/>
          </a:ln>
        </p:spPr>
      </p:pic>
      <p:pic>
        <p:nvPicPr>
          <p:cNvPr id="1028" name="图片 1034" descr="图片5">
            <a:hlinkClick r:id="" action="ppaction://hlinkshowjump?jump=nextslide"/>
          </p:cNvPr>
          <p:cNvPicPr>
            <a:picLocks noChangeAspect="1"/>
          </p:cNvPicPr>
          <p:nvPr userDrawn="1"/>
        </p:nvPicPr>
        <p:blipFill>
          <a:blip r:embed="rId14"/>
          <a:stretch>
            <a:fillRect/>
          </a:stretch>
        </p:blipFill>
        <p:spPr>
          <a:xfrm>
            <a:off x="7178675" y="6535738"/>
            <a:ext cx="661988" cy="334962"/>
          </a:xfrm>
          <a:prstGeom prst="rect">
            <a:avLst/>
          </a:prstGeom>
          <a:noFill/>
          <a:ln w="9525">
            <a:noFill/>
          </a:ln>
        </p:spPr>
      </p:pic>
      <p:pic>
        <p:nvPicPr>
          <p:cNvPr id="1029" name="图片 1035" descr="图片6">
            <a:hlinkClick r:id="" action="ppaction://hlinkshowjump?jump=previousslide"/>
          </p:cNvPr>
          <p:cNvPicPr>
            <a:picLocks noChangeAspect="1"/>
          </p:cNvPicPr>
          <p:nvPr userDrawn="1"/>
        </p:nvPicPr>
        <p:blipFill>
          <a:blip r:embed="rId15"/>
          <a:stretch>
            <a:fillRect/>
          </a:stretch>
        </p:blipFill>
        <p:spPr>
          <a:xfrm>
            <a:off x="6530975" y="6534150"/>
            <a:ext cx="661988" cy="3365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标题 57345"/>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57346"/>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57348" name="日期占位符 57347"/>
          <p:cNvSpPr>
            <a:spLocks noGrp="1"/>
          </p:cNvSpPr>
          <p:nvPr>
            <p:ph type="dt" sz="half" idx="2"/>
          </p:nvPr>
        </p:nvSpPr>
        <p:spPr>
          <a:xfrm>
            <a:off x="457200" y="6245225"/>
            <a:ext cx="2133600" cy="476250"/>
          </a:xfrm>
          <a:prstGeom prst="rect">
            <a:avLst/>
          </a:prstGeom>
          <a:noFill/>
          <a:ln w="9525">
            <a:noFill/>
            <a:miter/>
          </a:ln>
        </p:spPr>
        <p:txBody>
          <a:bodyPr/>
          <a:lstStyle>
            <a:lvl1pPr>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349" name="页脚占位符 57348"/>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b="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350" name="灯片编号占位符 57349"/>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52577"/>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文本占位符 152578"/>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52580" name="日期占位符 152579"/>
          <p:cNvSpPr>
            <a:spLocks noGrp="1"/>
          </p:cNvSpPr>
          <p:nvPr>
            <p:ph type="dt" sz="half" idx="2"/>
          </p:nvPr>
        </p:nvSpPr>
        <p:spPr>
          <a:xfrm>
            <a:off x="457200" y="6245225"/>
            <a:ext cx="2133600" cy="476250"/>
          </a:xfrm>
          <a:prstGeom prst="rect">
            <a:avLst/>
          </a:prstGeom>
          <a:noFill/>
          <a:ln w="9525">
            <a:noFill/>
            <a:miter/>
          </a:ln>
        </p:spPr>
        <p:txBody>
          <a:bodyPr/>
          <a:lstStyle>
            <a:lvl1pPr>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2581" name="页脚占位符 152580"/>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b="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2582" name="灯片编号占位符 152581"/>
          <p:cNvSpPr>
            <a:spLocks noGrp="1"/>
          </p:cNvSpPr>
          <p:nvPr>
            <p:ph type="sldNum" sz="quarter" idx="4"/>
          </p:nvPr>
        </p:nvSpPr>
        <p:spPr>
          <a:xfrm>
            <a:off x="7010400" y="6381750"/>
            <a:ext cx="2133600" cy="476250"/>
          </a:xfrm>
          <a:prstGeom prst="rect">
            <a:avLst/>
          </a:prstGeom>
          <a:noFill/>
          <a:ln w="9525">
            <a:noFill/>
            <a:miter/>
          </a:ln>
        </p:spPr>
        <p:txBody>
          <a:bodyPr vert="horz" wrap="square" lIns="91440" tIns="45720" rIns="91440" bIns="45720" numCol="1" anchor="t" anchorCtr="0" compatLnSpc="1"/>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
        <p:nvSpPr>
          <p:cNvPr id="3079" name="动作按钮: 开始 152582">
            <a:hlinkClick r:id="" action="ppaction://hlinkshowjump?jump=firstslide" highlightClick="1">
              <a:snd r:embed="rId15" name="click.wav"/>
            </a:hlinkClick>
          </p:cNvPr>
          <p:cNvSpPr>
            <a:spLocks noChangeArrowheads="1"/>
          </p:cNvSpPr>
          <p:nvPr/>
        </p:nvSpPr>
        <p:spPr bwMode="auto">
          <a:xfrm>
            <a:off x="7453313" y="6580188"/>
            <a:ext cx="315913" cy="227013"/>
          </a:xfrm>
          <a:prstGeom prst="actionButtonBeginning">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0" name="动作按钮: 后退或前一项 152583">
            <a:hlinkClick r:id="" action="ppaction://hlinkshowjump?jump=previousslide" highlightClick="1">
              <a:snd r:embed="rId15" name="click.wav"/>
            </a:hlinkClick>
          </p:cNvPr>
          <p:cNvSpPr>
            <a:spLocks noChangeArrowheads="1"/>
          </p:cNvSpPr>
          <p:nvPr/>
        </p:nvSpPr>
        <p:spPr bwMode="auto">
          <a:xfrm>
            <a:off x="7812088" y="6578600"/>
            <a:ext cx="315913" cy="225425"/>
          </a:xfrm>
          <a:prstGeom prst="actionButtonBackPrevious">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1" name="动作按钮: 前进或下一项 152584">
            <a:hlinkClick r:id="" action="ppaction://hlinkshowjump?jump=nextslide" highlightClick="1">
              <a:snd r:embed="rId15" name="click.wav"/>
            </a:hlinkClick>
          </p:cNvPr>
          <p:cNvSpPr>
            <a:spLocks noChangeArrowheads="1"/>
          </p:cNvSpPr>
          <p:nvPr/>
        </p:nvSpPr>
        <p:spPr bwMode="auto">
          <a:xfrm>
            <a:off x="8172450" y="6580188"/>
            <a:ext cx="315913" cy="225425"/>
          </a:xfrm>
          <a:prstGeom prst="actionButtonForwardNext">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2" name="动作按钮: 结束 152585">
            <a:hlinkClick r:id="" action="ppaction://hlinkshowjump?jump=endshow" highlightClick="1">
              <a:snd r:embed="rId16" name="push.wav"/>
            </a:hlinkClick>
          </p:cNvPr>
          <p:cNvSpPr>
            <a:spLocks noChangeArrowheads="1"/>
          </p:cNvSpPr>
          <p:nvPr/>
        </p:nvSpPr>
        <p:spPr bwMode="auto">
          <a:xfrm>
            <a:off x="8532813" y="6580188"/>
            <a:ext cx="315913" cy="225425"/>
          </a:xfrm>
          <a:prstGeom prst="actionButtonEnd">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标题 152577"/>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43" name="文本占位符 152578"/>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52580" name="日期占位符 152579"/>
          <p:cNvSpPr>
            <a:spLocks noGrp="1"/>
          </p:cNvSpPr>
          <p:nvPr>
            <p:ph type="dt" sz="half" idx="2"/>
          </p:nvPr>
        </p:nvSpPr>
        <p:spPr>
          <a:xfrm>
            <a:off x="457200" y="6245225"/>
            <a:ext cx="2133600" cy="476250"/>
          </a:xfrm>
          <a:prstGeom prst="rect">
            <a:avLst/>
          </a:prstGeom>
          <a:noFill/>
          <a:ln w="9525">
            <a:noFill/>
            <a:miter/>
          </a:ln>
        </p:spPr>
        <p:txBody>
          <a:bodyPr/>
          <a:lstStyle>
            <a:lvl1pPr>
              <a:defRPr sz="1400" b="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2581" name="页脚占位符 152580"/>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b="0" noProof="1"/>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2582" name="灯片编号占位符 152581"/>
          <p:cNvSpPr>
            <a:spLocks noGrp="1"/>
          </p:cNvSpPr>
          <p:nvPr>
            <p:ph type="sldNum" sz="quarter" idx="4"/>
          </p:nvPr>
        </p:nvSpPr>
        <p:spPr>
          <a:xfrm>
            <a:off x="7010400" y="6381750"/>
            <a:ext cx="2133600" cy="476250"/>
          </a:xfrm>
          <a:prstGeom prst="rect">
            <a:avLst/>
          </a:prstGeom>
          <a:noFill/>
          <a:ln w="9525">
            <a:noFill/>
            <a:miter/>
          </a:ln>
        </p:spPr>
        <p:txBody>
          <a:bodyPr vert="horz" wrap="square" lIns="91440" tIns="45720" rIns="91440" bIns="45720" numCol="1" anchor="t" anchorCtr="0" compatLnSpc="1"/>
          <a:p>
            <a:pPr lvl="0" algn="r" eaLnBrk="1" fontAlgn="base" hangingPunct="1"/>
            <a:fld id="{9A0DB2DC-4C9A-4742-B13C-FB6460FD3503}" type="slidenum">
              <a:rPr lang="zh-CN" altLang="en-US" sz="1400" b="0" strike="noStrike" noProof="1" dirty="0">
                <a:latin typeface="Arial" panose="020B0604020202020204" pitchFamily="34" charset="0"/>
                <a:ea typeface="宋体" panose="02010600030101010101" pitchFamily="2" charset="-122"/>
                <a:cs typeface="+mn-ea"/>
              </a:rPr>
            </a:fld>
            <a:endParaRPr lang="zh-CN" altLang="en-US" sz="1400" b="0" strike="noStrike" noProof="1" dirty="0"/>
          </a:p>
        </p:txBody>
      </p:sp>
      <p:sp>
        <p:nvSpPr>
          <p:cNvPr id="3079" name="动作按钮: 开始 152582">
            <a:hlinkClick r:id="" action="ppaction://hlinkshowjump?jump=firstslide" highlightClick="1">
              <a:snd r:embed="rId14" name="click.wav"/>
            </a:hlinkClick>
          </p:cNvPr>
          <p:cNvSpPr>
            <a:spLocks noChangeArrowheads="1"/>
          </p:cNvSpPr>
          <p:nvPr/>
        </p:nvSpPr>
        <p:spPr bwMode="auto">
          <a:xfrm>
            <a:off x="7453313" y="6580188"/>
            <a:ext cx="315913" cy="227013"/>
          </a:xfrm>
          <a:prstGeom prst="actionButtonBeginning">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0" name="动作按钮: 后退或前一项 152583">
            <a:hlinkClick r:id="" action="ppaction://hlinkshowjump?jump=previousslide" highlightClick="1">
              <a:snd r:embed="rId14" name="click.wav"/>
            </a:hlinkClick>
          </p:cNvPr>
          <p:cNvSpPr>
            <a:spLocks noChangeArrowheads="1"/>
          </p:cNvSpPr>
          <p:nvPr/>
        </p:nvSpPr>
        <p:spPr bwMode="auto">
          <a:xfrm>
            <a:off x="7812088" y="6578600"/>
            <a:ext cx="315913" cy="225425"/>
          </a:xfrm>
          <a:prstGeom prst="actionButtonBackPrevious">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1" name="动作按钮: 前进或下一项 152584">
            <a:hlinkClick r:id="" action="ppaction://hlinkshowjump?jump=nextslide" highlightClick="1">
              <a:snd r:embed="rId14" name="click.wav"/>
            </a:hlinkClick>
          </p:cNvPr>
          <p:cNvSpPr>
            <a:spLocks noChangeArrowheads="1"/>
          </p:cNvSpPr>
          <p:nvPr/>
        </p:nvSpPr>
        <p:spPr bwMode="auto">
          <a:xfrm>
            <a:off x="8172450" y="6580188"/>
            <a:ext cx="315913" cy="225425"/>
          </a:xfrm>
          <a:prstGeom prst="actionButtonForwardNext">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82" name="动作按钮: 结束 152585">
            <a:hlinkClick r:id="" action="ppaction://hlinkshowjump?jump=endshow" highlightClick="1">
              <a:snd r:embed="rId15" name="push.wav"/>
            </a:hlinkClick>
          </p:cNvPr>
          <p:cNvSpPr>
            <a:spLocks noChangeArrowheads="1"/>
          </p:cNvSpPr>
          <p:nvPr/>
        </p:nvSpPr>
        <p:spPr bwMode="auto">
          <a:xfrm>
            <a:off x="8532813" y="6580188"/>
            <a:ext cx="315913" cy="225425"/>
          </a:xfrm>
          <a:prstGeom prst="actionButtonEnd">
            <a:avLst/>
          </a:prstGeom>
          <a:gradFill rotWithShape="1">
            <a:gsLst>
              <a:gs pos="0">
                <a:srgbClr val="5E5E76"/>
              </a:gs>
              <a:gs pos="50000">
                <a:srgbClr val="CCCCFF"/>
              </a:gs>
              <a:gs pos="100000">
                <a:srgbClr val="5E5E76"/>
              </a:gs>
            </a:gsLst>
            <a:lin ang="5400000" scaled="1"/>
          </a:gradFill>
          <a:ln w="9525">
            <a:solidFill>
              <a:srgbClr val="9900FF"/>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8.wmf"/><Relationship Id="rId7" Type="http://schemas.openxmlformats.org/officeDocument/2006/relationships/oleObject" Target="../embeddings/oleObject3.bin"/><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 Id="rId3" Type="http://schemas.openxmlformats.org/officeDocument/2006/relationships/oleObject" Target="../embeddings/oleObject1.bin"/><Relationship Id="rId27" Type="http://schemas.openxmlformats.org/officeDocument/2006/relationships/vmlDrawing" Target="../drawings/vmlDrawing1.vml"/><Relationship Id="rId26" Type="http://schemas.openxmlformats.org/officeDocument/2006/relationships/slideLayout" Target="../slideLayouts/slideLayout43.xml"/><Relationship Id="rId25" Type="http://schemas.openxmlformats.org/officeDocument/2006/relationships/image" Target="../media/image17.wmf"/><Relationship Id="rId24" Type="http://schemas.openxmlformats.org/officeDocument/2006/relationships/oleObject" Target="../embeddings/oleObject11.bin"/><Relationship Id="rId23" Type="http://schemas.openxmlformats.org/officeDocument/2006/relationships/image" Target="../media/image16.wmf"/><Relationship Id="rId22" Type="http://schemas.openxmlformats.org/officeDocument/2006/relationships/oleObject" Target="../embeddings/oleObject10.bin"/><Relationship Id="rId21" Type="http://schemas.openxmlformats.org/officeDocument/2006/relationships/image" Target="../media/image15.wmf"/><Relationship Id="rId20" Type="http://schemas.openxmlformats.org/officeDocument/2006/relationships/oleObject" Target="../embeddings/oleObject9.bin"/><Relationship Id="rId2" Type="http://schemas.openxmlformats.org/officeDocument/2006/relationships/image" Target="../media/image5.png"/><Relationship Id="rId19" Type="http://schemas.openxmlformats.org/officeDocument/2006/relationships/image" Target="../media/image14.png"/><Relationship Id="rId18" Type="http://schemas.openxmlformats.org/officeDocument/2006/relationships/image" Target="../media/image13.wmf"/><Relationship Id="rId17" Type="http://schemas.openxmlformats.org/officeDocument/2006/relationships/oleObject" Target="../embeddings/oleObject8.bin"/><Relationship Id="rId16" Type="http://schemas.openxmlformats.org/officeDocument/2006/relationships/image" Target="../media/image12.wmf"/><Relationship Id="rId15" Type="http://schemas.openxmlformats.org/officeDocument/2006/relationships/oleObject" Target="../embeddings/oleObject7.bin"/><Relationship Id="rId14" Type="http://schemas.openxmlformats.org/officeDocument/2006/relationships/image" Target="../media/image11.wmf"/><Relationship Id="rId13" Type="http://schemas.openxmlformats.org/officeDocument/2006/relationships/oleObject" Target="../embeddings/oleObject6.bin"/><Relationship Id="rId12" Type="http://schemas.openxmlformats.org/officeDocument/2006/relationships/image" Target="../media/image10.wmf"/><Relationship Id="rId11" Type="http://schemas.openxmlformats.org/officeDocument/2006/relationships/oleObject" Target="../embeddings/oleObject5.bin"/><Relationship Id="rId10" Type="http://schemas.openxmlformats.org/officeDocument/2006/relationships/image" Target="../media/image9.wmf"/><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63.jpeg"/><Relationship Id="rId1" Type="http://schemas.openxmlformats.org/officeDocument/2006/relationships/image" Target="../media/image62.GIF"/></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67.wmf"/><Relationship Id="rId7" Type="http://schemas.openxmlformats.org/officeDocument/2006/relationships/oleObject" Target="../embeddings/oleObject53.bin"/><Relationship Id="rId6" Type="http://schemas.openxmlformats.org/officeDocument/2006/relationships/image" Target="../media/image66.wmf"/><Relationship Id="rId5" Type="http://schemas.openxmlformats.org/officeDocument/2006/relationships/oleObject" Target="../embeddings/oleObject52.bin"/><Relationship Id="rId4" Type="http://schemas.openxmlformats.org/officeDocument/2006/relationships/image" Target="../media/image65.wmf"/><Relationship Id="rId3" Type="http://schemas.openxmlformats.org/officeDocument/2006/relationships/oleObject" Target="../embeddings/oleObject51.bin"/><Relationship Id="rId2" Type="http://schemas.openxmlformats.org/officeDocument/2006/relationships/image" Target="../media/image64.wmf"/><Relationship Id="rId13" Type="http://schemas.openxmlformats.org/officeDocument/2006/relationships/vmlDrawing" Target="../drawings/vmlDrawing10.vml"/><Relationship Id="rId12" Type="http://schemas.openxmlformats.org/officeDocument/2006/relationships/slideLayout" Target="../slideLayouts/slideLayout35.xml"/><Relationship Id="rId11" Type="http://schemas.openxmlformats.org/officeDocument/2006/relationships/image" Target="../media/image69.wmf"/><Relationship Id="rId10" Type="http://schemas.openxmlformats.org/officeDocument/2006/relationships/image" Target="../media/image68.wmf"/><Relationship Id="rId1" Type="http://schemas.openxmlformats.org/officeDocument/2006/relationships/oleObject" Target="../embeddings/oleObject50.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73.wmf"/><Relationship Id="rId7" Type="http://schemas.openxmlformats.org/officeDocument/2006/relationships/oleObject" Target="../embeddings/oleObject58.bin"/><Relationship Id="rId6" Type="http://schemas.openxmlformats.org/officeDocument/2006/relationships/image" Target="../media/image72.wmf"/><Relationship Id="rId5" Type="http://schemas.openxmlformats.org/officeDocument/2006/relationships/oleObject" Target="../embeddings/oleObject57.bin"/><Relationship Id="rId4" Type="http://schemas.openxmlformats.org/officeDocument/2006/relationships/image" Target="../media/image71.wmf"/><Relationship Id="rId3" Type="http://schemas.openxmlformats.org/officeDocument/2006/relationships/oleObject" Target="../embeddings/oleObject56.bin"/><Relationship Id="rId26" Type="http://schemas.openxmlformats.org/officeDocument/2006/relationships/vmlDrawing" Target="../drawings/vmlDrawing11.vml"/><Relationship Id="rId25" Type="http://schemas.openxmlformats.org/officeDocument/2006/relationships/slideLayout" Target="../slideLayouts/slideLayout24.xml"/><Relationship Id="rId24" Type="http://schemas.openxmlformats.org/officeDocument/2006/relationships/image" Target="../media/image81.wmf"/><Relationship Id="rId23" Type="http://schemas.openxmlformats.org/officeDocument/2006/relationships/oleObject" Target="../embeddings/oleObject66.bin"/><Relationship Id="rId22" Type="http://schemas.openxmlformats.org/officeDocument/2006/relationships/image" Target="../media/image80.wmf"/><Relationship Id="rId21" Type="http://schemas.openxmlformats.org/officeDocument/2006/relationships/oleObject" Target="../embeddings/oleObject65.bin"/><Relationship Id="rId20" Type="http://schemas.openxmlformats.org/officeDocument/2006/relationships/image" Target="../media/image79.wmf"/><Relationship Id="rId2" Type="http://schemas.openxmlformats.org/officeDocument/2006/relationships/image" Target="../media/image70.wmf"/><Relationship Id="rId19" Type="http://schemas.openxmlformats.org/officeDocument/2006/relationships/oleObject" Target="../embeddings/oleObject64.bin"/><Relationship Id="rId18" Type="http://schemas.openxmlformats.org/officeDocument/2006/relationships/image" Target="../media/image78.wmf"/><Relationship Id="rId17" Type="http://schemas.openxmlformats.org/officeDocument/2006/relationships/oleObject" Target="../embeddings/oleObject63.bin"/><Relationship Id="rId16" Type="http://schemas.openxmlformats.org/officeDocument/2006/relationships/image" Target="../media/image77.wmf"/><Relationship Id="rId15" Type="http://schemas.openxmlformats.org/officeDocument/2006/relationships/oleObject" Target="../embeddings/oleObject62.bin"/><Relationship Id="rId14" Type="http://schemas.openxmlformats.org/officeDocument/2006/relationships/image" Target="../media/image76.wmf"/><Relationship Id="rId13" Type="http://schemas.openxmlformats.org/officeDocument/2006/relationships/oleObject" Target="../embeddings/oleObject61.bin"/><Relationship Id="rId12" Type="http://schemas.openxmlformats.org/officeDocument/2006/relationships/image" Target="../media/image75.wmf"/><Relationship Id="rId11" Type="http://schemas.openxmlformats.org/officeDocument/2006/relationships/oleObject" Target="../embeddings/oleObject60.bin"/><Relationship Id="rId10" Type="http://schemas.openxmlformats.org/officeDocument/2006/relationships/image" Target="../media/image74.wmf"/><Relationship Id="rId1" Type="http://schemas.openxmlformats.org/officeDocument/2006/relationships/oleObject" Target="../embeddings/oleObject55.bin"/></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85.wmf"/><Relationship Id="rId7" Type="http://schemas.openxmlformats.org/officeDocument/2006/relationships/oleObject" Target="../embeddings/oleObject70.bin"/><Relationship Id="rId6" Type="http://schemas.openxmlformats.org/officeDocument/2006/relationships/image" Target="../media/image84.wmf"/><Relationship Id="rId5" Type="http://schemas.openxmlformats.org/officeDocument/2006/relationships/oleObject" Target="../embeddings/oleObject69.bin"/><Relationship Id="rId4" Type="http://schemas.openxmlformats.org/officeDocument/2006/relationships/image" Target="../media/image83.wmf"/><Relationship Id="rId3" Type="http://schemas.openxmlformats.org/officeDocument/2006/relationships/oleObject" Target="../embeddings/oleObject68.bin"/><Relationship Id="rId2" Type="http://schemas.openxmlformats.org/officeDocument/2006/relationships/image" Target="../media/image82.wmf"/><Relationship Id="rId10" Type="http://schemas.openxmlformats.org/officeDocument/2006/relationships/vmlDrawing" Target="../drawings/vmlDrawing12.vml"/><Relationship Id="rId1" Type="http://schemas.openxmlformats.org/officeDocument/2006/relationships/oleObject" Target="../embeddings/oleObject67.bin"/></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9.xml"/><Relationship Id="rId7" Type="http://schemas.openxmlformats.org/officeDocument/2006/relationships/image" Target="../media/image89.GIF"/><Relationship Id="rId6" Type="http://schemas.openxmlformats.org/officeDocument/2006/relationships/image" Target="../media/image88.wmf"/><Relationship Id="rId5" Type="http://schemas.openxmlformats.org/officeDocument/2006/relationships/oleObject" Target="../embeddings/oleObject73.bin"/><Relationship Id="rId4" Type="http://schemas.openxmlformats.org/officeDocument/2006/relationships/image" Target="../media/image87.wmf"/><Relationship Id="rId3" Type="http://schemas.openxmlformats.org/officeDocument/2006/relationships/oleObject" Target="../embeddings/oleObject72.bin"/><Relationship Id="rId2" Type="http://schemas.openxmlformats.org/officeDocument/2006/relationships/image" Target="../media/image86.wmf"/><Relationship Id="rId1" Type="http://schemas.openxmlformats.org/officeDocument/2006/relationships/oleObject" Target="../embeddings/oleObject71.bin"/></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hyperlink" Target="../../zxl/&#32993;&#20854;&#22270;1.0/ZLCAI.EXE" TargetMode="External"/><Relationship Id="rId2" Type="http://schemas.openxmlformats.org/officeDocument/2006/relationships/image" Target="../media/image91.png"/><Relationship Id="rId1" Type="http://schemas.openxmlformats.org/officeDocument/2006/relationships/image" Target="../media/image9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92.png"/><Relationship Id="rId2" Type="http://schemas.microsoft.com/office/2007/relationships/media" Target="../media/media1.mp4"/><Relationship Id="rId1" Type="http://schemas.openxmlformats.org/officeDocument/2006/relationships/video" Target="../media/media1.mp4"/></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4.vml"/><Relationship Id="rId6" Type="http://schemas.openxmlformats.org/officeDocument/2006/relationships/slideLayout" Target="../slideLayouts/slideLayout29.xml"/><Relationship Id="rId5" Type="http://schemas.openxmlformats.org/officeDocument/2006/relationships/image" Target="../media/image95.wmf"/><Relationship Id="rId4" Type="http://schemas.openxmlformats.org/officeDocument/2006/relationships/oleObject" Target="../embeddings/oleObject75.bin"/><Relationship Id="rId3" Type="http://schemas.openxmlformats.org/officeDocument/2006/relationships/image" Target="../media/image94.wmf"/><Relationship Id="rId2" Type="http://schemas.openxmlformats.org/officeDocument/2006/relationships/oleObject" Target="../embeddings/oleObject74.bin"/><Relationship Id="rId1" Type="http://schemas.openxmlformats.org/officeDocument/2006/relationships/image" Target="../media/image93.jpeg"/></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9.xml"/><Relationship Id="rId7" Type="http://schemas.openxmlformats.org/officeDocument/2006/relationships/image" Target="../media/image99.wmf"/><Relationship Id="rId6" Type="http://schemas.openxmlformats.org/officeDocument/2006/relationships/oleObject" Target="../embeddings/oleObject78.bin"/><Relationship Id="rId5" Type="http://schemas.openxmlformats.org/officeDocument/2006/relationships/image" Target="../media/image98.wmf"/><Relationship Id="rId4" Type="http://schemas.openxmlformats.org/officeDocument/2006/relationships/oleObject" Target="../embeddings/oleObject77.bin"/><Relationship Id="rId3" Type="http://schemas.openxmlformats.org/officeDocument/2006/relationships/image" Target="../media/image97.wmf"/><Relationship Id="rId2" Type="http://schemas.openxmlformats.org/officeDocument/2006/relationships/oleObject" Target="../embeddings/oleObject76.bin"/><Relationship Id="rId1" Type="http://schemas.openxmlformats.org/officeDocument/2006/relationships/image" Target="../media/image96.wmf"/></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83.bin"/><Relationship Id="rId8" Type="http://schemas.openxmlformats.org/officeDocument/2006/relationships/image" Target="../media/image103.wmf"/><Relationship Id="rId7" Type="http://schemas.openxmlformats.org/officeDocument/2006/relationships/oleObject" Target="../embeddings/oleObject82.bin"/><Relationship Id="rId6" Type="http://schemas.openxmlformats.org/officeDocument/2006/relationships/image" Target="../media/image102.wmf"/><Relationship Id="rId5" Type="http://schemas.openxmlformats.org/officeDocument/2006/relationships/oleObject" Target="../embeddings/oleObject81.bin"/><Relationship Id="rId4" Type="http://schemas.openxmlformats.org/officeDocument/2006/relationships/image" Target="../media/image101.wmf"/><Relationship Id="rId3" Type="http://schemas.openxmlformats.org/officeDocument/2006/relationships/oleObject" Target="../embeddings/oleObject80.bin"/><Relationship Id="rId2" Type="http://schemas.openxmlformats.org/officeDocument/2006/relationships/image" Target="../media/image100.wmf"/><Relationship Id="rId12" Type="http://schemas.openxmlformats.org/officeDocument/2006/relationships/vmlDrawing" Target="../drawings/vmlDrawing16.vml"/><Relationship Id="rId11" Type="http://schemas.openxmlformats.org/officeDocument/2006/relationships/slideLayout" Target="../slideLayouts/slideLayout29.xml"/><Relationship Id="rId10" Type="http://schemas.openxmlformats.org/officeDocument/2006/relationships/image" Target="../media/image104.wmf"/><Relationship Id="rId1" Type="http://schemas.openxmlformats.org/officeDocument/2006/relationships/oleObject" Target="../embeddings/oleObject79.bin"/></Relationships>
</file>

<file path=ppt/slides/_rels/slide2.xml.rels><?xml version="1.0" encoding="UTF-8" standalone="yes"?>
<Relationships xmlns="http://schemas.openxmlformats.org/package/2006/relationships"><Relationship Id="rId9" Type="http://schemas.openxmlformats.org/officeDocument/2006/relationships/image" Target="../media/image22.wmf"/><Relationship Id="rId8" Type="http://schemas.openxmlformats.org/officeDocument/2006/relationships/oleObject" Target="../embeddings/oleObject15.bin"/><Relationship Id="rId7" Type="http://schemas.openxmlformats.org/officeDocument/2006/relationships/image" Target="../media/image21.wmf"/><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oleObject" Target="../embeddings/oleObject13.bin"/><Relationship Id="rId2" Type="http://schemas.openxmlformats.org/officeDocument/2006/relationships/image" Target="../media/image18.wmf"/><Relationship Id="rId13" Type="http://schemas.openxmlformats.org/officeDocument/2006/relationships/vmlDrawing" Target="../drawings/vmlDrawing2.vml"/><Relationship Id="rId12" Type="http://schemas.openxmlformats.org/officeDocument/2006/relationships/slideLayout" Target="../slideLayouts/slideLayout29.xml"/><Relationship Id="rId11" Type="http://schemas.openxmlformats.org/officeDocument/2006/relationships/image" Target="../media/image23.wmf"/><Relationship Id="rId10" Type="http://schemas.openxmlformats.org/officeDocument/2006/relationships/oleObject" Target="../embeddings/oleObject16.bin"/><Relationship Id="rId1" Type="http://schemas.openxmlformats.org/officeDocument/2006/relationships/oleObject" Target="../embeddings/oleObject12.bin"/></Relationships>
</file>

<file path=ppt/slides/_rels/slide20.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29.xml"/><Relationship Id="rId6" Type="http://schemas.openxmlformats.org/officeDocument/2006/relationships/image" Target="../media/image107.wmf"/><Relationship Id="rId5" Type="http://schemas.openxmlformats.org/officeDocument/2006/relationships/oleObject" Target="../embeddings/oleObject86.bin"/><Relationship Id="rId4" Type="http://schemas.openxmlformats.org/officeDocument/2006/relationships/image" Target="../media/image106.wmf"/><Relationship Id="rId3" Type="http://schemas.openxmlformats.org/officeDocument/2006/relationships/oleObject" Target="../embeddings/oleObject85.bin"/><Relationship Id="rId2" Type="http://schemas.openxmlformats.org/officeDocument/2006/relationships/image" Target="../media/image105.wmf"/><Relationship Id="rId1" Type="http://schemas.openxmlformats.org/officeDocument/2006/relationships/oleObject" Target="../embeddings/oleObject84.bin"/></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90.bin"/><Relationship Id="rId8" Type="http://schemas.openxmlformats.org/officeDocument/2006/relationships/image" Target="../media/image112.wmf"/><Relationship Id="rId7" Type="http://schemas.openxmlformats.org/officeDocument/2006/relationships/oleObject" Target="../embeddings/oleObject89.bin"/><Relationship Id="rId6" Type="http://schemas.openxmlformats.org/officeDocument/2006/relationships/image" Target="../media/image111.wmf"/><Relationship Id="rId5" Type="http://schemas.openxmlformats.org/officeDocument/2006/relationships/oleObject" Target="../embeddings/oleObject88.bin"/><Relationship Id="rId4" Type="http://schemas.openxmlformats.org/officeDocument/2006/relationships/image" Target="../media/image110.wmf"/><Relationship Id="rId3" Type="http://schemas.openxmlformats.org/officeDocument/2006/relationships/oleObject" Target="../embeddings/oleObject87.bin"/><Relationship Id="rId24" Type="http://schemas.openxmlformats.org/officeDocument/2006/relationships/vmlDrawing" Target="../drawings/vmlDrawing18.vml"/><Relationship Id="rId23" Type="http://schemas.openxmlformats.org/officeDocument/2006/relationships/slideLayout" Target="../slideLayouts/slideLayout29.xml"/><Relationship Id="rId22" Type="http://schemas.openxmlformats.org/officeDocument/2006/relationships/oleObject" Target="../embeddings/oleObject98.bin"/><Relationship Id="rId21" Type="http://schemas.openxmlformats.org/officeDocument/2006/relationships/oleObject" Target="../embeddings/oleObject97.bin"/><Relationship Id="rId20" Type="http://schemas.openxmlformats.org/officeDocument/2006/relationships/image" Target="../media/image117.wmf"/><Relationship Id="rId2" Type="http://schemas.openxmlformats.org/officeDocument/2006/relationships/image" Target="../media/image109.png"/><Relationship Id="rId19" Type="http://schemas.openxmlformats.org/officeDocument/2006/relationships/oleObject" Target="../embeddings/oleObject96.bin"/><Relationship Id="rId18" Type="http://schemas.openxmlformats.org/officeDocument/2006/relationships/image" Target="../media/image116.wmf"/><Relationship Id="rId17" Type="http://schemas.openxmlformats.org/officeDocument/2006/relationships/oleObject" Target="../embeddings/oleObject95.bin"/><Relationship Id="rId16" Type="http://schemas.openxmlformats.org/officeDocument/2006/relationships/image" Target="../media/image115.wmf"/><Relationship Id="rId15" Type="http://schemas.openxmlformats.org/officeDocument/2006/relationships/oleObject" Target="../embeddings/oleObject94.bin"/><Relationship Id="rId14" Type="http://schemas.openxmlformats.org/officeDocument/2006/relationships/image" Target="../media/image114.wmf"/><Relationship Id="rId13" Type="http://schemas.openxmlformats.org/officeDocument/2006/relationships/oleObject" Target="../embeddings/oleObject93.bin"/><Relationship Id="rId12" Type="http://schemas.openxmlformats.org/officeDocument/2006/relationships/image" Target="../media/image113.wmf"/><Relationship Id="rId11" Type="http://schemas.openxmlformats.org/officeDocument/2006/relationships/oleObject" Target="../embeddings/oleObject92.bin"/><Relationship Id="rId10" Type="http://schemas.openxmlformats.org/officeDocument/2006/relationships/oleObject" Target="../embeddings/oleObject91.bin"/><Relationship Id="rId1" Type="http://schemas.openxmlformats.org/officeDocument/2006/relationships/image" Target="../media/image108.jpe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19.vml"/><Relationship Id="rId6" Type="http://schemas.openxmlformats.org/officeDocument/2006/relationships/slideLayout" Target="../slideLayouts/slideLayout29.xml"/><Relationship Id="rId5" Type="http://schemas.openxmlformats.org/officeDocument/2006/relationships/image" Target="../media/image120.wmf"/><Relationship Id="rId4" Type="http://schemas.openxmlformats.org/officeDocument/2006/relationships/oleObject" Target="../embeddings/oleObject100.bin"/><Relationship Id="rId3" Type="http://schemas.openxmlformats.org/officeDocument/2006/relationships/image" Target="../media/image119.png"/><Relationship Id="rId2" Type="http://schemas.openxmlformats.org/officeDocument/2006/relationships/image" Target="../media/image118.wmf"/><Relationship Id="rId1" Type="http://schemas.openxmlformats.org/officeDocument/2006/relationships/oleObject" Target="../embeddings/oleObject99.bin"/></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9.xml"/><Relationship Id="rId4" Type="http://schemas.openxmlformats.org/officeDocument/2006/relationships/image" Target="../media/image123.wmf"/><Relationship Id="rId3" Type="http://schemas.openxmlformats.org/officeDocument/2006/relationships/oleObject" Target="../embeddings/oleObject101.bin"/><Relationship Id="rId2" Type="http://schemas.openxmlformats.org/officeDocument/2006/relationships/image" Target="../media/image122.png"/><Relationship Id="rId1" Type="http://schemas.openxmlformats.org/officeDocument/2006/relationships/image" Target="../media/image121.png"/></Relationships>
</file>

<file path=ppt/slides/_rels/slide24.xml.rels><?xml version="1.0" encoding="UTF-8" standalone="yes"?>
<Relationships xmlns="http://schemas.openxmlformats.org/package/2006/relationships"><Relationship Id="rId9" Type="http://schemas.openxmlformats.org/officeDocument/2006/relationships/image" Target="../media/image128.wmf"/><Relationship Id="rId8" Type="http://schemas.openxmlformats.org/officeDocument/2006/relationships/oleObject" Target="../embeddings/oleObject105.bin"/><Relationship Id="rId7" Type="http://schemas.openxmlformats.org/officeDocument/2006/relationships/image" Target="../media/image127.wmf"/><Relationship Id="rId6" Type="http://schemas.openxmlformats.org/officeDocument/2006/relationships/oleObject" Target="../embeddings/oleObject104.bin"/><Relationship Id="rId5" Type="http://schemas.openxmlformats.org/officeDocument/2006/relationships/image" Target="../media/image126.png"/><Relationship Id="rId4" Type="http://schemas.openxmlformats.org/officeDocument/2006/relationships/image" Target="../media/image125.wmf"/><Relationship Id="rId3" Type="http://schemas.openxmlformats.org/officeDocument/2006/relationships/oleObject" Target="../embeddings/oleObject103.bin"/><Relationship Id="rId2" Type="http://schemas.openxmlformats.org/officeDocument/2006/relationships/image" Target="../media/image124.wmf"/><Relationship Id="rId11" Type="http://schemas.openxmlformats.org/officeDocument/2006/relationships/vmlDrawing" Target="../drawings/vmlDrawing21.vml"/><Relationship Id="rId10" Type="http://schemas.openxmlformats.org/officeDocument/2006/relationships/slideLayout" Target="../slideLayouts/slideLayout29.xml"/><Relationship Id="rId1" Type="http://schemas.openxmlformats.org/officeDocument/2006/relationships/oleObject" Target="../embeddings/oleObject102.bin"/></Relationships>
</file>

<file path=ppt/slides/_rels/slide25.xml.rels><?xml version="1.0" encoding="UTF-8" standalone="yes"?>
<Relationships xmlns="http://schemas.openxmlformats.org/package/2006/relationships"><Relationship Id="rId7" Type="http://schemas.openxmlformats.org/officeDocument/2006/relationships/vmlDrawing" Target="../drawings/vmlDrawing22.vml"/><Relationship Id="rId6" Type="http://schemas.openxmlformats.org/officeDocument/2006/relationships/slideLayout" Target="../slideLayouts/slideLayout29.xml"/><Relationship Id="rId5" Type="http://schemas.openxmlformats.org/officeDocument/2006/relationships/image" Target="../media/image131.wmf"/><Relationship Id="rId4" Type="http://schemas.openxmlformats.org/officeDocument/2006/relationships/oleObject" Target="../embeddings/oleObject107.bin"/><Relationship Id="rId3" Type="http://schemas.openxmlformats.org/officeDocument/2006/relationships/image" Target="../media/image130.wmf"/><Relationship Id="rId2" Type="http://schemas.openxmlformats.org/officeDocument/2006/relationships/oleObject" Target="../embeddings/oleObject106.bin"/><Relationship Id="rId1" Type="http://schemas.openxmlformats.org/officeDocument/2006/relationships/image" Target="../media/image12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35.GIF"/><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image" Target="../media/image132.GIF"/></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GIF"/><Relationship Id="rId1" Type="http://schemas.openxmlformats.org/officeDocument/2006/relationships/image" Target="../media/image136.jpeg"/></Relationships>
</file>

<file path=ppt/slides/_rels/slide28.xml.rels><?xml version="1.0" encoding="UTF-8" standalone="yes"?>
<Relationships xmlns="http://schemas.openxmlformats.org/package/2006/relationships"><Relationship Id="rId9" Type="http://schemas.openxmlformats.org/officeDocument/2006/relationships/image" Target="../media/image147.wmf"/><Relationship Id="rId8" Type="http://schemas.openxmlformats.org/officeDocument/2006/relationships/oleObject" Target="../embeddings/oleObject111.bin"/><Relationship Id="rId7" Type="http://schemas.openxmlformats.org/officeDocument/2006/relationships/image" Target="../media/image146.wmf"/><Relationship Id="rId6" Type="http://schemas.openxmlformats.org/officeDocument/2006/relationships/oleObject" Target="../embeddings/oleObject110.bin"/><Relationship Id="rId5" Type="http://schemas.openxmlformats.org/officeDocument/2006/relationships/image" Target="../media/image145.wmf"/><Relationship Id="rId4" Type="http://schemas.openxmlformats.org/officeDocument/2006/relationships/oleObject" Target="../embeddings/oleObject109.bin"/><Relationship Id="rId35" Type="http://schemas.openxmlformats.org/officeDocument/2006/relationships/vmlDrawing" Target="../drawings/vmlDrawing23.vml"/><Relationship Id="rId34" Type="http://schemas.openxmlformats.org/officeDocument/2006/relationships/slideLayout" Target="../slideLayouts/slideLayout29.xml"/><Relationship Id="rId33" Type="http://schemas.openxmlformats.org/officeDocument/2006/relationships/image" Target="../media/image159.wmf"/><Relationship Id="rId32" Type="http://schemas.openxmlformats.org/officeDocument/2006/relationships/oleObject" Target="../embeddings/oleObject123.bin"/><Relationship Id="rId31" Type="http://schemas.openxmlformats.org/officeDocument/2006/relationships/image" Target="../media/image158.wmf"/><Relationship Id="rId30" Type="http://schemas.openxmlformats.org/officeDocument/2006/relationships/oleObject" Target="../embeddings/oleObject122.bin"/><Relationship Id="rId3" Type="http://schemas.openxmlformats.org/officeDocument/2006/relationships/image" Target="../media/image144.wmf"/><Relationship Id="rId29" Type="http://schemas.openxmlformats.org/officeDocument/2006/relationships/image" Target="../media/image157.wmf"/><Relationship Id="rId28" Type="http://schemas.openxmlformats.org/officeDocument/2006/relationships/oleObject" Target="../embeddings/oleObject121.bin"/><Relationship Id="rId27" Type="http://schemas.openxmlformats.org/officeDocument/2006/relationships/image" Target="../media/image156.wmf"/><Relationship Id="rId26" Type="http://schemas.openxmlformats.org/officeDocument/2006/relationships/oleObject" Target="../embeddings/oleObject120.bin"/><Relationship Id="rId25" Type="http://schemas.openxmlformats.org/officeDocument/2006/relationships/image" Target="../media/image155.wmf"/><Relationship Id="rId24" Type="http://schemas.openxmlformats.org/officeDocument/2006/relationships/oleObject" Target="../embeddings/oleObject119.bin"/><Relationship Id="rId23" Type="http://schemas.openxmlformats.org/officeDocument/2006/relationships/image" Target="../media/image154.wmf"/><Relationship Id="rId22" Type="http://schemas.openxmlformats.org/officeDocument/2006/relationships/oleObject" Target="../embeddings/oleObject118.bin"/><Relationship Id="rId21" Type="http://schemas.openxmlformats.org/officeDocument/2006/relationships/image" Target="../media/image153.wmf"/><Relationship Id="rId20" Type="http://schemas.openxmlformats.org/officeDocument/2006/relationships/oleObject" Target="../embeddings/oleObject117.bin"/><Relationship Id="rId2" Type="http://schemas.openxmlformats.org/officeDocument/2006/relationships/oleObject" Target="../embeddings/oleObject108.bin"/><Relationship Id="rId19" Type="http://schemas.openxmlformats.org/officeDocument/2006/relationships/image" Target="../media/image152.wmf"/><Relationship Id="rId18" Type="http://schemas.openxmlformats.org/officeDocument/2006/relationships/oleObject" Target="../embeddings/oleObject116.bin"/><Relationship Id="rId17" Type="http://schemas.openxmlformats.org/officeDocument/2006/relationships/image" Target="../media/image151.wmf"/><Relationship Id="rId16" Type="http://schemas.openxmlformats.org/officeDocument/2006/relationships/oleObject" Target="../embeddings/oleObject115.bin"/><Relationship Id="rId15" Type="http://schemas.openxmlformats.org/officeDocument/2006/relationships/image" Target="../media/image150.wmf"/><Relationship Id="rId14" Type="http://schemas.openxmlformats.org/officeDocument/2006/relationships/oleObject" Target="../embeddings/oleObject114.bin"/><Relationship Id="rId13" Type="http://schemas.openxmlformats.org/officeDocument/2006/relationships/image" Target="../media/image149.wmf"/><Relationship Id="rId12" Type="http://schemas.openxmlformats.org/officeDocument/2006/relationships/oleObject" Target="../embeddings/oleObject113.bin"/><Relationship Id="rId11" Type="http://schemas.openxmlformats.org/officeDocument/2006/relationships/image" Target="../media/image148.wmf"/><Relationship Id="rId10" Type="http://schemas.openxmlformats.org/officeDocument/2006/relationships/oleObject" Target="../embeddings/oleObject112.bin"/><Relationship Id="rId1" Type="http://schemas.openxmlformats.org/officeDocument/2006/relationships/hyperlink" Target="../../zxl/&#32993;&#20854;&#22270;1.0/ZLCAI.EXE" TargetMode="External"/></Relationships>
</file>

<file path=ppt/slides/_rels/slide29.xml.rels><?xml version="1.0" encoding="UTF-8" standalone="yes"?>
<Relationships xmlns="http://schemas.openxmlformats.org/package/2006/relationships"><Relationship Id="rId9" Type="http://schemas.openxmlformats.org/officeDocument/2006/relationships/image" Target="../media/image163.wmf"/><Relationship Id="rId8" Type="http://schemas.openxmlformats.org/officeDocument/2006/relationships/oleObject" Target="../embeddings/oleObject127.bin"/><Relationship Id="rId7" Type="http://schemas.openxmlformats.org/officeDocument/2006/relationships/image" Target="../media/image162.wmf"/><Relationship Id="rId6" Type="http://schemas.openxmlformats.org/officeDocument/2006/relationships/oleObject" Target="../embeddings/oleObject126.bin"/><Relationship Id="rId5" Type="http://schemas.openxmlformats.org/officeDocument/2006/relationships/image" Target="../media/image161.wmf"/><Relationship Id="rId4" Type="http://schemas.openxmlformats.org/officeDocument/2006/relationships/oleObject" Target="../embeddings/oleObject125.bin"/><Relationship Id="rId3" Type="http://schemas.openxmlformats.org/officeDocument/2006/relationships/image" Target="../media/image160.wmf"/><Relationship Id="rId23" Type="http://schemas.openxmlformats.org/officeDocument/2006/relationships/vmlDrawing" Target="../drawings/vmlDrawing24.vml"/><Relationship Id="rId22" Type="http://schemas.openxmlformats.org/officeDocument/2006/relationships/slideLayout" Target="../slideLayouts/slideLayout29.xml"/><Relationship Id="rId21" Type="http://schemas.openxmlformats.org/officeDocument/2006/relationships/image" Target="../media/image169.wmf"/><Relationship Id="rId20" Type="http://schemas.openxmlformats.org/officeDocument/2006/relationships/oleObject" Target="../embeddings/oleObject133.bin"/><Relationship Id="rId2" Type="http://schemas.openxmlformats.org/officeDocument/2006/relationships/oleObject" Target="../embeddings/oleObject124.bin"/><Relationship Id="rId19" Type="http://schemas.openxmlformats.org/officeDocument/2006/relationships/image" Target="../media/image168.wmf"/><Relationship Id="rId18" Type="http://schemas.openxmlformats.org/officeDocument/2006/relationships/oleObject" Target="../embeddings/oleObject132.bin"/><Relationship Id="rId17" Type="http://schemas.openxmlformats.org/officeDocument/2006/relationships/image" Target="../media/image167.wmf"/><Relationship Id="rId16" Type="http://schemas.openxmlformats.org/officeDocument/2006/relationships/oleObject" Target="../embeddings/oleObject131.bin"/><Relationship Id="rId15" Type="http://schemas.openxmlformats.org/officeDocument/2006/relationships/image" Target="../media/image166.wmf"/><Relationship Id="rId14" Type="http://schemas.openxmlformats.org/officeDocument/2006/relationships/oleObject" Target="../embeddings/oleObject130.bin"/><Relationship Id="rId13" Type="http://schemas.openxmlformats.org/officeDocument/2006/relationships/image" Target="../media/image165.wmf"/><Relationship Id="rId12" Type="http://schemas.openxmlformats.org/officeDocument/2006/relationships/oleObject" Target="../embeddings/oleObject129.bin"/><Relationship Id="rId11" Type="http://schemas.openxmlformats.org/officeDocument/2006/relationships/image" Target="../media/image164.wmf"/><Relationship Id="rId10" Type="http://schemas.openxmlformats.org/officeDocument/2006/relationships/oleObject" Target="../embeddings/oleObject128.bin"/><Relationship Id="rId1" Type="http://schemas.openxmlformats.org/officeDocument/2006/relationships/hyperlink" Target="../../zxl/&#32993;&#20854;&#22270;1.0/ZLCAI.EXE" TargetMode="External"/></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27.wmf"/><Relationship Id="rId7" Type="http://schemas.openxmlformats.org/officeDocument/2006/relationships/oleObject" Target="../embeddings/oleObject20.bin"/><Relationship Id="rId6" Type="http://schemas.openxmlformats.org/officeDocument/2006/relationships/image" Target="../media/image26.wmf"/><Relationship Id="rId5" Type="http://schemas.openxmlformats.org/officeDocument/2006/relationships/oleObject" Target="../embeddings/oleObject19.bin"/><Relationship Id="rId4" Type="http://schemas.openxmlformats.org/officeDocument/2006/relationships/image" Target="../media/image25.wmf"/><Relationship Id="rId3" Type="http://schemas.openxmlformats.org/officeDocument/2006/relationships/oleObject" Target="../embeddings/oleObject18.bin"/><Relationship Id="rId2" Type="http://schemas.openxmlformats.org/officeDocument/2006/relationships/image" Target="../media/image24.wmf"/><Relationship Id="rId16" Type="http://schemas.openxmlformats.org/officeDocument/2006/relationships/vmlDrawing" Target="../drawings/vmlDrawing3.vml"/><Relationship Id="rId15" Type="http://schemas.openxmlformats.org/officeDocument/2006/relationships/slideLayout" Target="../slideLayouts/slideLayout29.xml"/><Relationship Id="rId14" Type="http://schemas.openxmlformats.org/officeDocument/2006/relationships/image" Target="../media/image30.wmf"/><Relationship Id="rId13" Type="http://schemas.openxmlformats.org/officeDocument/2006/relationships/oleObject" Target="../embeddings/oleObject23.bin"/><Relationship Id="rId12" Type="http://schemas.openxmlformats.org/officeDocument/2006/relationships/image" Target="../media/image29.wmf"/><Relationship Id="rId11" Type="http://schemas.openxmlformats.org/officeDocument/2006/relationships/oleObject" Target="../embeddings/oleObject22.bin"/><Relationship Id="rId10" Type="http://schemas.openxmlformats.org/officeDocument/2006/relationships/image" Target="../media/image28.wmf"/><Relationship Id="rId1" Type="http://schemas.openxmlformats.org/officeDocument/2006/relationships/oleObject" Target="../embeddings/oleObject17.bin"/></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38.bin"/><Relationship Id="rId8" Type="http://schemas.openxmlformats.org/officeDocument/2006/relationships/image" Target="../media/image173.wmf"/><Relationship Id="rId7" Type="http://schemas.openxmlformats.org/officeDocument/2006/relationships/oleObject" Target="../embeddings/oleObject137.bin"/><Relationship Id="rId6" Type="http://schemas.openxmlformats.org/officeDocument/2006/relationships/image" Target="../media/image172.wmf"/><Relationship Id="rId5" Type="http://schemas.openxmlformats.org/officeDocument/2006/relationships/oleObject" Target="../embeddings/oleObject136.bin"/><Relationship Id="rId47" Type="http://schemas.openxmlformats.org/officeDocument/2006/relationships/vmlDrawing" Target="../drawings/vmlDrawing25.vml"/><Relationship Id="rId46" Type="http://schemas.openxmlformats.org/officeDocument/2006/relationships/slideLayout" Target="../slideLayouts/slideLayout24.xml"/><Relationship Id="rId45" Type="http://schemas.openxmlformats.org/officeDocument/2006/relationships/image" Target="../media/image191.wmf"/><Relationship Id="rId44" Type="http://schemas.openxmlformats.org/officeDocument/2006/relationships/oleObject" Target="../embeddings/oleObject156.bin"/><Relationship Id="rId43" Type="http://schemas.openxmlformats.org/officeDocument/2006/relationships/image" Target="../media/image190.wmf"/><Relationship Id="rId42" Type="http://schemas.openxmlformats.org/officeDocument/2006/relationships/oleObject" Target="../embeddings/oleObject155.bin"/><Relationship Id="rId41" Type="http://schemas.openxmlformats.org/officeDocument/2006/relationships/image" Target="../media/image189.wmf"/><Relationship Id="rId40" Type="http://schemas.openxmlformats.org/officeDocument/2006/relationships/oleObject" Target="../embeddings/oleObject154.bin"/><Relationship Id="rId4" Type="http://schemas.openxmlformats.org/officeDocument/2006/relationships/image" Target="../media/image171.wmf"/><Relationship Id="rId39" Type="http://schemas.openxmlformats.org/officeDocument/2006/relationships/image" Target="../media/image188.wmf"/><Relationship Id="rId38" Type="http://schemas.openxmlformats.org/officeDocument/2006/relationships/oleObject" Target="../embeddings/oleObject153.bin"/><Relationship Id="rId37" Type="http://schemas.openxmlformats.org/officeDocument/2006/relationships/image" Target="../media/image187.wmf"/><Relationship Id="rId36" Type="http://schemas.openxmlformats.org/officeDocument/2006/relationships/oleObject" Target="../embeddings/oleObject152.bin"/><Relationship Id="rId35" Type="http://schemas.openxmlformats.org/officeDocument/2006/relationships/image" Target="../media/image186.wmf"/><Relationship Id="rId34" Type="http://schemas.openxmlformats.org/officeDocument/2006/relationships/oleObject" Target="../embeddings/oleObject151.bin"/><Relationship Id="rId33" Type="http://schemas.openxmlformats.org/officeDocument/2006/relationships/image" Target="../media/image185.wmf"/><Relationship Id="rId32" Type="http://schemas.openxmlformats.org/officeDocument/2006/relationships/oleObject" Target="../embeddings/oleObject150.bin"/><Relationship Id="rId31" Type="http://schemas.openxmlformats.org/officeDocument/2006/relationships/image" Target="../media/image184.wmf"/><Relationship Id="rId30" Type="http://schemas.openxmlformats.org/officeDocument/2006/relationships/oleObject" Target="../embeddings/oleObject149.bin"/><Relationship Id="rId3" Type="http://schemas.openxmlformats.org/officeDocument/2006/relationships/oleObject" Target="../embeddings/oleObject135.bin"/><Relationship Id="rId29" Type="http://schemas.openxmlformats.org/officeDocument/2006/relationships/image" Target="../media/image183.wmf"/><Relationship Id="rId28" Type="http://schemas.openxmlformats.org/officeDocument/2006/relationships/oleObject" Target="../embeddings/oleObject148.bin"/><Relationship Id="rId27" Type="http://schemas.openxmlformats.org/officeDocument/2006/relationships/image" Target="../media/image182.wmf"/><Relationship Id="rId26" Type="http://schemas.openxmlformats.org/officeDocument/2006/relationships/oleObject" Target="../embeddings/oleObject147.bin"/><Relationship Id="rId25" Type="http://schemas.openxmlformats.org/officeDocument/2006/relationships/image" Target="../media/image181.wmf"/><Relationship Id="rId24" Type="http://schemas.openxmlformats.org/officeDocument/2006/relationships/oleObject" Target="../embeddings/oleObject146.bin"/><Relationship Id="rId23" Type="http://schemas.openxmlformats.org/officeDocument/2006/relationships/oleObject" Target="../embeddings/oleObject145.bin"/><Relationship Id="rId22" Type="http://schemas.openxmlformats.org/officeDocument/2006/relationships/image" Target="../media/image180.wmf"/><Relationship Id="rId21" Type="http://schemas.openxmlformats.org/officeDocument/2006/relationships/oleObject" Target="../embeddings/oleObject144.bin"/><Relationship Id="rId20" Type="http://schemas.openxmlformats.org/officeDocument/2006/relationships/image" Target="../media/image179.wmf"/><Relationship Id="rId2" Type="http://schemas.openxmlformats.org/officeDocument/2006/relationships/image" Target="../media/image170.wmf"/><Relationship Id="rId19" Type="http://schemas.openxmlformats.org/officeDocument/2006/relationships/oleObject" Target="../embeddings/oleObject143.bin"/><Relationship Id="rId18" Type="http://schemas.openxmlformats.org/officeDocument/2006/relationships/image" Target="../media/image178.wmf"/><Relationship Id="rId17" Type="http://schemas.openxmlformats.org/officeDocument/2006/relationships/oleObject" Target="../embeddings/oleObject142.bin"/><Relationship Id="rId16" Type="http://schemas.openxmlformats.org/officeDocument/2006/relationships/image" Target="../media/image177.wmf"/><Relationship Id="rId15" Type="http://schemas.openxmlformats.org/officeDocument/2006/relationships/oleObject" Target="../embeddings/oleObject141.bin"/><Relationship Id="rId14" Type="http://schemas.openxmlformats.org/officeDocument/2006/relationships/image" Target="../media/image176.wmf"/><Relationship Id="rId13" Type="http://schemas.openxmlformats.org/officeDocument/2006/relationships/oleObject" Target="../embeddings/oleObject140.bin"/><Relationship Id="rId12" Type="http://schemas.openxmlformats.org/officeDocument/2006/relationships/image" Target="../media/image175.wmf"/><Relationship Id="rId11" Type="http://schemas.openxmlformats.org/officeDocument/2006/relationships/oleObject" Target="../embeddings/oleObject139.bin"/><Relationship Id="rId10" Type="http://schemas.openxmlformats.org/officeDocument/2006/relationships/image" Target="../media/image174.wmf"/><Relationship Id="rId1" Type="http://schemas.openxmlformats.org/officeDocument/2006/relationships/oleObject" Target="../embeddings/oleObject134.bin"/></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34.wmf"/><Relationship Id="rId7" Type="http://schemas.openxmlformats.org/officeDocument/2006/relationships/oleObject" Target="../embeddings/oleObject27.bin"/><Relationship Id="rId6" Type="http://schemas.openxmlformats.org/officeDocument/2006/relationships/image" Target="../media/image33.wmf"/><Relationship Id="rId5" Type="http://schemas.openxmlformats.org/officeDocument/2006/relationships/oleObject" Target="../embeddings/oleObject26.bin"/><Relationship Id="rId4" Type="http://schemas.openxmlformats.org/officeDocument/2006/relationships/image" Target="../media/image32.wmf"/><Relationship Id="rId3" Type="http://schemas.openxmlformats.org/officeDocument/2006/relationships/oleObject" Target="../embeddings/oleObject25.bin"/><Relationship Id="rId22" Type="http://schemas.openxmlformats.org/officeDocument/2006/relationships/vmlDrawing" Target="../drawings/vmlDrawing4.vml"/><Relationship Id="rId21" Type="http://schemas.openxmlformats.org/officeDocument/2006/relationships/slideLayout" Target="../slideLayouts/slideLayout29.xml"/><Relationship Id="rId20" Type="http://schemas.openxmlformats.org/officeDocument/2006/relationships/image" Target="../media/image39.wmf"/><Relationship Id="rId2" Type="http://schemas.openxmlformats.org/officeDocument/2006/relationships/image" Target="../media/image31.wmf"/><Relationship Id="rId19" Type="http://schemas.openxmlformats.org/officeDocument/2006/relationships/oleObject" Target="../embeddings/oleObject33.bin"/><Relationship Id="rId18" Type="http://schemas.openxmlformats.org/officeDocument/2006/relationships/image" Target="../media/image38.wmf"/><Relationship Id="rId17" Type="http://schemas.openxmlformats.org/officeDocument/2006/relationships/oleObject" Target="../embeddings/oleObject32.bin"/><Relationship Id="rId16" Type="http://schemas.openxmlformats.org/officeDocument/2006/relationships/image" Target="../media/image37.wmf"/><Relationship Id="rId15" Type="http://schemas.openxmlformats.org/officeDocument/2006/relationships/oleObject" Target="../embeddings/oleObject31.bin"/><Relationship Id="rId14" Type="http://schemas.openxmlformats.org/officeDocument/2006/relationships/image" Target="../media/image6.wmf"/><Relationship Id="rId13" Type="http://schemas.openxmlformats.org/officeDocument/2006/relationships/oleObject" Target="../embeddings/oleObject30.bin"/><Relationship Id="rId12" Type="http://schemas.openxmlformats.org/officeDocument/2006/relationships/image" Target="../media/image36.wmf"/><Relationship Id="rId11" Type="http://schemas.openxmlformats.org/officeDocument/2006/relationships/oleObject" Target="../embeddings/oleObject29.bin"/><Relationship Id="rId10" Type="http://schemas.openxmlformats.org/officeDocument/2006/relationships/image" Target="../media/image35.wmf"/><Relationship Id="rId1"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9.xml"/><Relationship Id="rId7" Type="http://schemas.openxmlformats.org/officeDocument/2006/relationships/image" Target="../media/image43.png"/><Relationship Id="rId6" Type="http://schemas.openxmlformats.org/officeDocument/2006/relationships/image" Target="ppt/slides/ppt/slides/ppt/slides/ppt/slides/ppt/slides/clipboard/drawings/ppt/slides/ppt/slides/ppt/slides/ppt/slides/ppt/slides/ppt/slides/ppt/slides/ppt/slides/ppt/slides/ppt/slides/ppt/slides/clipboard/slides/ppt/slides/ppt/slides/ppt/slides/ppt/slides/ppt/slides/ppt/slides/ppt/slides/ppt/slides/ppt/slides/ppt/slides/ppt/slides/ppt/slides/ppt/slides/ppt/slides/clipboard/drawings/clipboard/drawings/ppt/slides/ppt/slides/ppt/slides/ppt/slides/ppt/slides/ppt/slides/ppt/slides/ppt/slides/ppt/slides/ppt/slides/ppt/slides/ppt/slides/NULL" TargetMode="External"/><Relationship Id="rId5" Type="http://schemas.openxmlformats.org/officeDocument/2006/relationships/image" Target="../media/image42.png"/><Relationship Id="rId4" Type="http://schemas.openxmlformats.org/officeDocument/2006/relationships/image" Target="../media/image41.wmf"/><Relationship Id="rId3" Type="http://schemas.openxmlformats.org/officeDocument/2006/relationships/oleObject" Target="../embeddings/oleObject35.bin"/><Relationship Id="rId2" Type="http://schemas.openxmlformats.org/officeDocument/2006/relationships/image" Target="../media/image40.wmf"/><Relationship Id="rId1" Type="http://schemas.openxmlformats.org/officeDocument/2006/relationships/oleObject" Target="../embeddings/oleObject34.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40.bin"/><Relationship Id="rId8" Type="http://schemas.openxmlformats.org/officeDocument/2006/relationships/image" Target="../media/image47.wmf"/><Relationship Id="rId7" Type="http://schemas.openxmlformats.org/officeDocument/2006/relationships/oleObject" Target="../embeddings/oleObject39.bin"/><Relationship Id="rId6" Type="http://schemas.openxmlformats.org/officeDocument/2006/relationships/image" Target="../media/image46.wmf"/><Relationship Id="rId5" Type="http://schemas.openxmlformats.org/officeDocument/2006/relationships/oleObject" Target="../embeddings/oleObject38.bin"/><Relationship Id="rId4" Type="http://schemas.openxmlformats.org/officeDocument/2006/relationships/image" Target="../media/image45.wmf"/><Relationship Id="rId3" Type="http://schemas.openxmlformats.org/officeDocument/2006/relationships/oleObject" Target="../embeddings/oleObject37.bin"/><Relationship Id="rId2" Type="http://schemas.openxmlformats.org/officeDocument/2006/relationships/image" Target="../media/image44.wmf"/><Relationship Id="rId19" Type="http://schemas.openxmlformats.org/officeDocument/2006/relationships/vmlDrawing" Target="../drawings/vmlDrawing6.vml"/><Relationship Id="rId18" Type="http://schemas.openxmlformats.org/officeDocument/2006/relationships/slideLayout" Target="../slideLayouts/slideLayout29.xml"/><Relationship Id="rId17" Type="http://schemas.openxmlformats.org/officeDocument/2006/relationships/image" Target="../media/image43.png"/><Relationship Id="rId16" Type="http://schemas.openxmlformats.org/officeDocument/2006/relationships/image" Target="ppt/slides/ppt/slides/ppt/slides/ppt/slides/ppt/slides/clipboard/drawings/ppt/slides/ppt/slides/ppt/slides/ppt/slides/ppt/slides/ppt/slides/ppt/slides/ppt/slides/ppt/slides/ppt/slides/ppt/slides/clipboard/slides/ppt/slides/ppt/slides/ppt/slides/ppt/slides/ppt/slides/ppt/slides/ppt/slides/ppt/slides/ppt/slides/ppt/slides/ppt/slides/ppt/slides/ppt/slides/ppt/slides/clipboard/drawings/clipboard/drawings/ppt/slides/ppt/slides/ppt/slides/ppt/slides/ppt/slides/ppt/slides/ppt/slides/ppt/slides/ppt/slides/ppt/slides/ppt/slides/ppt/slides/NULL" TargetMode="External"/><Relationship Id="rId15" Type="http://schemas.openxmlformats.org/officeDocument/2006/relationships/image" Target="../media/image42.png"/><Relationship Id="rId14" Type="http://schemas.openxmlformats.org/officeDocument/2006/relationships/image" Target="../media/image50.wmf"/><Relationship Id="rId13" Type="http://schemas.openxmlformats.org/officeDocument/2006/relationships/oleObject" Target="../embeddings/oleObject42.bin"/><Relationship Id="rId12" Type="http://schemas.openxmlformats.org/officeDocument/2006/relationships/image" Target="../media/image49.wmf"/><Relationship Id="rId11" Type="http://schemas.openxmlformats.org/officeDocument/2006/relationships/oleObject" Target="../embeddings/oleObject41.bin"/><Relationship Id="rId10" Type="http://schemas.openxmlformats.org/officeDocument/2006/relationships/image" Target="../media/image48.wmf"/><Relationship Id="rId1"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9.xml"/><Relationship Id="rId7" Type="http://schemas.openxmlformats.org/officeDocument/2006/relationships/image" Target="../media/image52.wmf"/><Relationship Id="rId6" Type="http://schemas.openxmlformats.org/officeDocument/2006/relationships/oleObject" Target="../embeddings/oleObject44.bin"/><Relationship Id="rId5" Type="http://schemas.openxmlformats.org/officeDocument/2006/relationships/image" Target="../media/image51.wmf"/><Relationship Id="rId4" Type="http://schemas.openxmlformats.org/officeDocument/2006/relationships/oleObject" Target="../embeddings/oleObject43.bin"/><Relationship Id="rId3" Type="http://schemas.openxmlformats.org/officeDocument/2006/relationships/image" Target="../media/image43.png"/><Relationship Id="rId2" Type="http://schemas.openxmlformats.org/officeDocument/2006/relationships/image" Target="ppt/slides/ppt/slides/ppt/slides/ppt/slides/ppt/slides/clipboard/drawings/ppt/slides/ppt/slides/ppt/slides/ppt/slides/ppt/slides/ppt/slides/ppt/slides/ppt/slides/ppt/slides/ppt/slides/ppt/slides/clipboard/slides/ppt/slides/ppt/slides/ppt/slides/ppt/slides/ppt/slides/ppt/slides/ppt/slides/ppt/slides/ppt/slides/ppt/slides/ppt/slides/ppt/slides/ppt/slides/ppt/slides/clipboard/drawings/clipboard/drawings/ppt/slides/ppt/slides/ppt/slides/ppt/slides/ppt/slides/ppt/slides/ppt/slides/ppt/slides/ppt/slides/ppt/slides/ppt/slides/ppt/slides/NULL" TargetMode="External"/><Relationship Id="rId1"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 Id="rId3" Type="http://schemas.openxmlformats.org/officeDocument/2006/relationships/oleObject" Target="../embeddings/oleObject46.bin"/><Relationship Id="rId2" Type="http://schemas.openxmlformats.org/officeDocument/2006/relationships/image" Target="../media/image53.wmf"/><Relationship Id="rId1" Type="http://schemas.openxmlformats.org/officeDocument/2006/relationships/oleObject" Target="../embeddings/oleObject45.bin"/></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61.wmf"/><Relationship Id="rId7" Type="http://schemas.openxmlformats.org/officeDocument/2006/relationships/oleObject" Target="../embeddings/oleObject49.bin"/><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48.bin"/><Relationship Id="rId3" Type="http://schemas.openxmlformats.org/officeDocument/2006/relationships/image" Target="../media/image58.wmf"/><Relationship Id="rId2" Type="http://schemas.openxmlformats.org/officeDocument/2006/relationships/oleObject" Target="../embeddings/oleObject47.bin"/><Relationship Id="rId10" Type="http://schemas.openxmlformats.org/officeDocument/2006/relationships/vmlDrawing" Target="../drawings/vmlDrawing9.vml"/><Relationship Id="rId1"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2697" name="图片 242696" descr="0216"/>
          <p:cNvPicPr>
            <a:picLocks noChangeAspect="1"/>
          </p:cNvPicPr>
          <p:nvPr>
            <p:custDataLst>
              <p:tags r:id="rId1"/>
            </p:custDataLst>
          </p:nvPr>
        </p:nvPicPr>
        <p:blipFill>
          <a:blip r:embed="rId2"/>
          <a:stretch>
            <a:fillRect/>
          </a:stretch>
        </p:blipFill>
        <p:spPr>
          <a:xfrm>
            <a:off x="576263" y="990600"/>
            <a:ext cx="4113212" cy="1938338"/>
          </a:xfrm>
          <a:prstGeom prst="rect">
            <a:avLst/>
          </a:prstGeom>
          <a:noFill/>
          <a:ln w="9525">
            <a:noFill/>
          </a:ln>
        </p:spPr>
      </p:pic>
      <p:sp>
        <p:nvSpPr>
          <p:cNvPr id="58370" name="文本框 197670"/>
          <p:cNvSpPr txBox="1"/>
          <p:nvPr/>
        </p:nvSpPr>
        <p:spPr>
          <a:xfrm>
            <a:off x="146050" y="90488"/>
            <a:ext cx="8640763" cy="584200"/>
          </a:xfrm>
          <a:prstGeom prst="rect">
            <a:avLst/>
          </a:prstGeom>
          <a:noFill/>
          <a:ln w="9525">
            <a:noFill/>
          </a:ln>
        </p:spPr>
        <p:txBody>
          <a:bodyPr anchor="t">
            <a:spAutoFit/>
          </a:bodyPr>
          <a:p>
            <a:pPr algn="ctr"/>
            <a:r>
              <a:rPr lang="zh-CN" altLang="en-US" sz="3200" dirty="0">
                <a:solidFill>
                  <a:srgbClr val="C00000"/>
                </a:solidFill>
                <a:latin typeface="Times New Roman" panose="02020603050405020304" pitchFamily="18" charset="0"/>
                <a:ea typeface="宋体" panose="02010600030101010101" pitchFamily="2" charset="-122"/>
              </a:rPr>
              <a:t>质点和刚体的功</a:t>
            </a:r>
            <a:endParaRPr lang="zh-CN" altLang="en-US" sz="3200" dirty="0">
              <a:solidFill>
                <a:srgbClr val="C00000"/>
              </a:solidFill>
              <a:latin typeface="Times New Roman" panose="02020603050405020304" pitchFamily="18" charset="0"/>
              <a:ea typeface="宋体" panose="02010600030101010101" pitchFamily="2" charset="-122"/>
            </a:endParaRPr>
          </a:p>
        </p:txBody>
      </p:sp>
      <p:graphicFrame>
        <p:nvGraphicFramePr>
          <p:cNvPr id="104464" name="对象 487430"/>
          <p:cNvGraphicFramePr/>
          <p:nvPr/>
        </p:nvGraphicFramePr>
        <p:xfrm>
          <a:off x="2111375" y="3568700"/>
          <a:ext cx="1844675" cy="685800"/>
        </p:xfrm>
        <a:graphic>
          <a:graphicData uri="http://schemas.openxmlformats.org/presentationml/2006/ole">
            <mc:AlternateContent xmlns:mc="http://schemas.openxmlformats.org/markup-compatibility/2006">
              <mc:Choice xmlns:v="urn:schemas-microsoft-com:vml" Requires="v">
                <p:oleObj spid="_x0000_s3362" name="" r:id="rId3" imgW="850900" imgH="330200" progId="Equation.3">
                  <p:embed/>
                </p:oleObj>
              </mc:Choice>
              <mc:Fallback>
                <p:oleObj name="" r:id="rId3" imgW="850900" imgH="330200" progId="Equation.3">
                  <p:embed/>
                  <p:pic>
                    <p:nvPicPr>
                      <p:cNvPr id="0" name="图片 3361"/>
                      <p:cNvPicPr/>
                      <p:nvPr/>
                    </p:nvPicPr>
                    <p:blipFill>
                      <a:blip r:embed="rId4"/>
                      <a:stretch>
                        <a:fillRect/>
                      </a:stretch>
                    </p:blipFill>
                    <p:spPr>
                      <a:xfrm>
                        <a:off x="2111375" y="3568700"/>
                        <a:ext cx="1844675" cy="685800"/>
                      </a:xfrm>
                      <a:prstGeom prst="rect">
                        <a:avLst/>
                      </a:prstGeom>
                      <a:noFill/>
                      <a:ln w="38100">
                        <a:noFill/>
                        <a:miter/>
                      </a:ln>
                    </p:spPr>
                  </p:pic>
                </p:oleObj>
              </mc:Fallback>
            </mc:AlternateContent>
          </a:graphicData>
        </a:graphic>
      </p:graphicFrame>
      <p:graphicFrame>
        <p:nvGraphicFramePr>
          <p:cNvPr id="197667" name="对象 197666"/>
          <p:cNvGraphicFramePr/>
          <p:nvPr/>
        </p:nvGraphicFramePr>
        <p:xfrm>
          <a:off x="6689725" y="3590925"/>
          <a:ext cx="1203325" cy="663575"/>
        </p:xfrm>
        <a:graphic>
          <a:graphicData uri="http://schemas.openxmlformats.org/presentationml/2006/ole">
            <mc:AlternateContent xmlns:mc="http://schemas.openxmlformats.org/markup-compatibility/2006">
              <mc:Choice xmlns:v="urn:schemas-microsoft-com:vml" Requires="v">
                <p:oleObj spid="_x0000_s3358" name="" r:id="rId5" imgW="533400" imgH="355600" progId="Equation.3">
                  <p:embed/>
                </p:oleObj>
              </mc:Choice>
              <mc:Fallback>
                <p:oleObj name="" r:id="rId5" imgW="533400" imgH="355600" progId="Equation.3">
                  <p:embed/>
                  <p:pic>
                    <p:nvPicPr>
                      <p:cNvPr id="0" name="图片 3357"/>
                      <p:cNvPicPr/>
                      <p:nvPr/>
                    </p:nvPicPr>
                    <p:blipFill>
                      <a:blip r:embed="rId6"/>
                      <a:stretch>
                        <a:fillRect/>
                      </a:stretch>
                    </p:blipFill>
                    <p:spPr>
                      <a:xfrm>
                        <a:off x="6689725" y="3590925"/>
                        <a:ext cx="1203325" cy="663575"/>
                      </a:xfrm>
                      <a:prstGeom prst="rect">
                        <a:avLst/>
                      </a:prstGeom>
                      <a:noFill/>
                      <a:ln w="38100">
                        <a:noFill/>
                        <a:miter/>
                      </a:ln>
                    </p:spPr>
                  </p:pic>
                </p:oleObj>
              </mc:Fallback>
            </mc:AlternateContent>
          </a:graphicData>
        </a:graphic>
      </p:graphicFrame>
      <p:graphicFrame>
        <p:nvGraphicFramePr>
          <p:cNvPr id="4" name="对象 3"/>
          <p:cNvGraphicFramePr/>
          <p:nvPr/>
        </p:nvGraphicFramePr>
        <p:xfrm>
          <a:off x="5976938" y="3683000"/>
          <a:ext cx="654050" cy="395288"/>
        </p:xfrm>
        <a:graphic>
          <a:graphicData uri="http://schemas.openxmlformats.org/presentationml/2006/ole">
            <mc:AlternateContent xmlns:mc="http://schemas.openxmlformats.org/markup-compatibility/2006">
              <mc:Choice xmlns:v="urn:schemas-microsoft-com:vml" Requires="v">
                <p:oleObj spid="_x0000_s3360" name="" r:id="rId7" imgW="266700" imgH="165100" progId="Equation.3">
                  <p:embed/>
                </p:oleObj>
              </mc:Choice>
              <mc:Fallback>
                <p:oleObj name="" r:id="rId7" imgW="266700" imgH="165100" progId="Equation.3">
                  <p:embed/>
                  <p:pic>
                    <p:nvPicPr>
                      <p:cNvPr id="0" name="图片 3359"/>
                      <p:cNvPicPr/>
                      <p:nvPr/>
                    </p:nvPicPr>
                    <p:blipFill>
                      <a:blip r:embed="rId8"/>
                      <a:stretch>
                        <a:fillRect/>
                      </a:stretch>
                    </p:blipFill>
                    <p:spPr>
                      <a:xfrm>
                        <a:off x="5976938" y="3683000"/>
                        <a:ext cx="654050" cy="395288"/>
                      </a:xfrm>
                      <a:prstGeom prst="rect">
                        <a:avLst/>
                      </a:prstGeom>
                      <a:noFill/>
                      <a:ln w="38100">
                        <a:noFill/>
                        <a:miter/>
                      </a:ln>
                    </p:spPr>
                  </p:pic>
                </p:oleObj>
              </mc:Fallback>
            </mc:AlternateContent>
          </a:graphicData>
        </a:graphic>
      </p:graphicFrame>
      <p:graphicFrame>
        <p:nvGraphicFramePr>
          <p:cNvPr id="16392" name="对象 248840"/>
          <p:cNvGraphicFramePr/>
          <p:nvPr/>
        </p:nvGraphicFramePr>
        <p:xfrm>
          <a:off x="1581150" y="4946650"/>
          <a:ext cx="1827213" cy="460375"/>
        </p:xfrm>
        <a:graphic>
          <a:graphicData uri="http://schemas.openxmlformats.org/presentationml/2006/ole">
            <mc:AlternateContent xmlns:mc="http://schemas.openxmlformats.org/markup-compatibility/2006">
              <mc:Choice xmlns:v="urn:schemas-microsoft-com:vml" Requires="v">
                <p:oleObj spid="_x0000_s3366" name="" r:id="rId9" imgW="862965" imgH="228600" progId="Equation.3">
                  <p:embed/>
                </p:oleObj>
              </mc:Choice>
              <mc:Fallback>
                <p:oleObj name="" r:id="rId9" imgW="862965" imgH="228600" progId="Equation.3">
                  <p:embed/>
                  <p:pic>
                    <p:nvPicPr>
                      <p:cNvPr id="0" name="图片 3365"/>
                      <p:cNvPicPr/>
                      <p:nvPr/>
                    </p:nvPicPr>
                    <p:blipFill>
                      <a:blip r:embed="rId10"/>
                      <a:stretch>
                        <a:fillRect/>
                      </a:stretch>
                    </p:blipFill>
                    <p:spPr>
                      <a:xfrm>
                        <a:off x="1581150" y="4946650"/>
                        <a:ext cx="1827213" cy="460375"/>
                      </a:xfrm>
                      <a:prstGeom prst="rect">
                        <a:avLst/>
                      </a:prstGeom>
                      <a:noFill/>
                      <a:ln w="38100">
                        <a:noFill/>
                        <a:miter/>
                      </a:ln>
                    </p:spPr>
                  </p:pic>
                </p:oleObj>
              </mc:Fallback>
            </mc:AlternateContent>
          </a:graphicData>
        </a:graphic>
      </p:graphicFrame>
      <p:graphicFrame>
        <p:nvGraphicFramePr>
          <p:cNvPr id="8" name="对象 248840"/>
          <p:cNvGraphicFramePr/>
          <p:nvPr/>
        </p:nvGraphicFramePr>
        <p:xfrm>
          <a:off x="5889625" y="4908550"/>
          <a:ext cx="784225" cy="538163"/>
        </p:xfrm>
        <a:graphic>
          <a:graphicData uri="http://schemas.openxmlformats.org/presentationml/2006/ole">
            <mc:AlternateContent xmlns:mc="http://schemas.openxmlformats.org/markup-compatibility/2006">
              <mc:Choice xmlns:v="urn:schemas-microsoft-com:vml" Requires="v">
                <p:oleObj spid="_x0000_s3352" name="" r:id="rId11" imgW="316865" imgH="228600" progId="Equation.3">
                  <p:embed/>
                </p:oleObj>
              </mc:Choice>
              <mc:Fallback>
                <p:oleObj name="" r:id="rId11" imgW="316865" imgH="228600" progId="Equation.3">
                  <p:embed/>
                  <p:pic>
                    <p:nvPicPr>
                      <p:cNvPr id="0" name="图片 3351"/>
                      <p:cNvPicPr/>
                      <p:nvPr/>
                    </p:nvPicPr>
                    <p:blipFill>
                      <a:blip r:embed="rId12"/>
                      <a:stretch>
                        <a:fillRect/>
                      </a:stretch>
                    </p:blipFill>
                    <p:spPr>
                      <a:xfrm>
                        <a:off x="5889625" y="4908550"/>
                        <a:ext cx="784225" cy="538163"/>
                      </a:xfrm>
                      <a:prstGeom prst="rect">
                        <a:avLst/>
                      </a:prstGeom>
                      <a:noFill/>
                      <a:ln w="38100">
                        <a:noFill/>
                        <a:miter/>
                      </a:ln>
                    </p:spPr>
                  </p:pic>
                </p:oleObj>
              </mc:Fallback>
            </mc:AlternateContent>
          </a:graphicData>
        </a:graphic>
      </p:graphicFrame>
      <p:graphicFrame>
        <p:nvGraphicFramePr>
          <p:cNvPr id="10" name="对象 248840"/>
          <p:cNvGraphicFramePr/>
          <p:nvPr/>
        </p:nvGraphicFramePr>
        <p:xfrm>
          <a:off x="6689725" y="4908550"/>
          <a:ext cx="630238" cy="500063"/>
        </p:xfrm>
        <a:graphic>
          <a:graphicData uri="http://schemas.openxmlformats.org/presentationml/2006/ole">
            <mc:AlternateContent xmlns:mc="http://schemas.openxmlformats.org/markup-compatibility/2006">
              <mc:Choice xmlns:v="urn:schemas-microsoft-com:vml" Requires="v">
                <p:oleObj spid="_x0000_s3354" name="" r:id="rId13" imgW="292100" imgH="215900" progId="Equation.3">
                  <p:embed/>
                </p:oleObj>
              </mc:Choice>
              <mc:Fallback>
                <p:oleObj name="" r:id="rId13" imgW="292100" imgH="215900" progId="Equation.3">
                  <p:embed/>
                  <p:pic>
                    <p:nvPicPr>
                      <p:cNvPr id="0" name="图片 3353"/>
                      <p:cNvPicPr/>
                      <p:nvPr/>
                    </p:nvPicPr>
                    <p:blipFill>
                      <a:blip r:embed="rId14"/>
                      <a:stretch>
                        <a:fillRect/>
                      </a:stretch>
                    </p:blipFill>
                    <p:spPr>
                      <a:xfrm>
                        <a:off x="6689725" y="4908550"/>
                        <a:ext cx="630238" cy="500063"/>
                      </a:xfrm>
                      <a:prstGeom prst="rect">
                        <a:avLst/>
                      </a:prstGeom>
                      <a:noFill/>
                      <a:ln w="38100">
                        <a:noFill/>
                        <a:miter/>
                      </a:ln>
                    </p:spPr>
                  </p:pic>
                </p:oleObj>
              </mc:Fallback>
            </mc:AlternateContent>
          </a:graphicData>
        </a:graphic>
      </p:graphicFrame>
      <p:graphicFrame>
        <p:nvGraphicFramePr>
          <p:cNvPr id="12" name="对象 248840"/>
          <p:cNvGraphicFramePr/>
          <p:nvPr/>
        </p:nvGraphicFramePr>
        <p:xfrm>
          <a:off x="3557588" y="4805363"/>
          <a:ext cx="1716087" cy="700087"/>
        </p:xfrm>
        <a:graphic>
          <a:graphicData uri="http://schemas.openxmlformats.org/presentationml/2006/ole">
            <mc:AlternateContent xmlns:mc="http://schemas.openxmlformats.org/markup-compatibility/2006">
              <mc:Choice xmlns:v="urn:schemas-microsoft-com:vml" Requires="v">
                <p:oleObj spid="_x0000_s3355" name="" r:id="rId15" imgW="1143000" imgH="393700" progId="Equation.3">
                  <p:embed/>
                </p:oleObj>
              </mc:Choice>
              <mc:Fallback>
                <p:oleObj name="" r:id="rId15" imgW="1143000" imgH="393700" progId="Equation.3">
                  <p:embed/>
                  <p:pic>
                    <p:nvPicPr>
                      <p:cNvPr id="0" name="图片 3354"/>
                      <p:cNvPicPr/>
                      <p:nvPr/>
                    </p:nvPicPr>
                    <p:blipFill>
                      <a:blip r:embed="rId16"/>
                      <a:stretch>
                        <a:fillRect/>
                      </a:stretch>
                    </p:blipFill>
                    <p:spPr>
                      <a:xfrm>
                        <a:off x="3557588" y="4805363"/>
                        <a:ext cx="1716087" cy="700087"/>
                      </a:xfrm>
                      <a:prstGeom prst="rect">
                        <a:avLst/>
                      </a:prstGeom>
                      <a:noFill/>
                      <a:ln w="38100">
                        <a:noFill/>
                        <a:miter/>
                      </a:ln>
                    </p:spPr>
                  </p:pic>
                </p:oleObj>
              </mc:Fallback>
            </mc:AlternateContent>
          </a:graphicData>
        </a:graphic>
      </p:graphicFrame>
      <p:graphicFrame>
        <p:nvGraphicFramePr>
          <p:cNvPr id="14" name="对象 248840"/>
          <p:cNvGraphicFramePr/>
          <p:nvPr/>
        </p:nvGraphicFramePr>
        <p:xfrm>
          <a:off x="7321550" y="4835525"/>
          <a:ext cx="1651000" cy="687388"/>
        </p:xfrm>
        <a:graphic>
          <a:graphicData uri="http://schemas.openxmlformats.org/presentationml/2006/ole">
            <mc:AlternateContent xmlns:mc="http://schemas.openxmlformats.org/markup-compatibility/2006">
              <mc:Choice xmlns:v="urn:schemas-microsoft-com:vml" Requires="v">
                <p:oleObj spid="_x0000_s3359" name="" r:id="rId17" imgW="1104900" imgH="393700" progId="Equation.3">
                  <p:embed/>
                </p:oleObj>
              </mc:Choice>
              <mc:Fallback>
                <p:oleObj name="" r:id="rId17" imgW="1104900" imgH="393700" progId="Equation.3">
                  <p:embed/>
                  <p:pic>
                    <p:nvPicPr>
                      <p:cNvPr id="0" name="图片 3358"/>
                      <p:cNvPicPr/>
                      <p:nvPr/>
                    </p:nvPicPr>
                    <p:blipFill>
                      <a:blip r:embed="rId18"/>
                      <a:stretch>
                        <a:fillRect/>
                      </a:stretch>
                    </p:blipFill>
                    <p:spPr>
                      <a:xfrm>
                        <a:off x="7321550" y="4835525"/>
                        <a:ext cx="1651000" cy="687388"/>
                      </a:xfrm>
                      <a:prstGeom prst="rect">
                        <a:avLst/>
                      </a:prstGeom>
                      <a:noFill/>
                      <a:ln w="38100">
                        <a:noFill/>
                        <a:miter/>
                      </a:ln>
                    </p:spPr>
                  </p:pic>
                </p:oleObj>
              </mc:Fallback>
            </mc:AlternateContent>
          </a:graphicData>
        </a:graphic>
      </p:graphicFrame>
      <p:grpSp>
        <p:nvGrpSpPr>
          <p:cNvPr id="28" name="组合 27"/>
          <p:cNvGrpSpPr/>
          <p:nvPr/>
        </p:nvGrpSpPr>
        <p:grpSpPr>
          <a:xfrm>
            <a:off x="6496050" y="388938"/>
            <a:ext cx="1905000" cy="2800350"/>
            <a:chOff x="10913" y="0"/>
            <a:chExt cx="4425" cy="7907"/>
          </a:xfrm>
        </p:grpSpPr>
        <p:pic>
          <p:nvPicPr>
            <p:cNvPr id="58380" name="图片 4" descr="QQ图片20160405212640"/>
            <p:cNvPicPr>
              <a:picLocks noChangeAspect="1"/>
            </p:cNvPicPr>
            <p:nvPr/>
          </p:nvPicPr>
          <p:blipFill>
            <a:blip r:embed="rId19"/>
            <a:stretch>
              <a:fillRect/>
            </a:stretch>
          </p:blipFill>
          <p:spPr>
            <a:xfrm>
              <a:off x="10913" y="0"/>
              <a:ext cx="4425" cy="7907"/>
            </a:xfrm>
            <a:prstGeom prst="rect">
              <a:avLst/>
            </a:prstGeom>
            <a:noFill/>
            <a:ln w="9525">
              <a:noFill/>
            </a:ln>
          </p:spPr>
        </p:pic>
        <p:grpSp>
          <p:nvGrpSpPr>
            <p:cNvPr id="58381" name="组合 15"/>
            <p:cNvGrpSpPr/>
            <p:nvPr/>
          </p:nvGrpSpPr>
          <p:grpSpPr>
            <a:xfrm>
              <a:off x="10913" y="4492"/>
              <a:ext cx="1107" cy="1884"/>
              <a:chOff x="7772" y="4119"/>
              <a:chExt cx="1421" cy="2453"/>
            </a:xfrm>
          </p:grpSpPr>
          <p:cxnSp>
            <p:nvCxnSpPr>
              <p:cNvPr id="17" name="直接箭头连接符 16"/>
              <p:cNvCxnSpPr/>
              <p:nvPr/>
            </p:nvCxnSpPr>
            <p:spPr>
              <a:xfrm flipV="1">
                <a:off x="8303" y="4119"/>
                <a:ext cx="890" cy="1010"/>
              </a:xfrm>
              <a:prstGeom prst="straightConnector1">
                <a:avLst/>
              </a:prstGeom>
              <a:ln w="44450">
                <a:solidFill>
                  <a:schemeClr val="accent4"/>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58383" name="对象 11">
                <a:hlinkClick r:id="" action="ppaction://ole?verb="/>
              </p:cNvPr>
              <p:cNvGraphicFramePr>
                <a:graphicFrameLocks noChangeAspect="1"/>
              </p:cNvGraphicFramePr>
              <p:nvPr/>
            </p:nvGraphicFramePr>
            <p:xfrm>
              <a:off x="7772" y="5223"/>
              <a:ext cx="1177" cy="1349"/>
            </p:xfrm>
            <a:graphic>
              <a:graphicData uri="http://schemas.openxmlformats.org/presentationml/2006/ole">
                <mc:AlternateContent xmlns:mc="http://schemas.openxmlformats.org/markup-compatibility/2006">
                  <mc:Choice xmlns:v="urn:schemas-microsoft-com:vml" Requires="v">
                    <p:oleObj spid="_x0000_s3357" name="" r:id="rId20" imgW="165100" imgH="203200" progId="Equation.KSEE3">
                      <p:embed/>
                    </p:oleObj>
                  </mc:Choice>
                  <mc:Fallback>
                    <p:oleObj name="" r:id="rId20" imgW="165100" imgH="203200" progId="Equation.KSEE3">
                      <p:embed/>
                      <p:pic>
                        <p:nvPicPr>
                          <p:cNvPr id="0" name="图片 3356"/>
                          <p:cNvPicPr/>
                          <p:nvPr/>
                        </p:nvPicPr>
                        <p:blipFill>
                          <a:blip r:embed="rId21"/>
                          <a:stretch>
                            <a:fillRect/>
                          </a:stretch>
                        </p:blipFill>
                        <p:spPr>
                          <a:xfrm>
                            <a:off x="7772" y="5223"/>
                            <a:ext cx="1177" cy="1349"/>
                          </a:xfrm>
                          <a:prstGeom prst="rect">
                            <a:avLst/>
                          </a:prstGeom>
                          <a:noFill/>
                          <a:ln w="38100">
                            <a:noFill/>
                            <a:miter/>
                          </a:ln>
                        </p:spPr>
                      </p:pic>
                    </p:oleObj>
                  </mc:Fallback>
                </mc:AlternateContent>
              </a:graphicData>
            </a:graphic>
          </p:graphicFrame>
        </p:grpSp>
      </p:grpSp>
      <p:sp>
        <p:nvSpPr>
          <p:cNvPr id="29" name="文本框 197670"/>
          <p:cNvSpPr txBox="1"/>
          <p:nvPr/>
        </p:nvSpPr>
        <p:spPr>
          <a:xfrm>
            <a:off x="322263" y="3644900"/>
            <a:ext cx="1162050" cy="460375"/>
          </a:xfrm>
          <a:prstGeom prst="rect">
            <a:avLst/>
          </a:prstGeom>
          <a:noFill/>
          <a:ln w="9525">
            <a:noFill/>
          </a:ln>
        </p:spPr>
        <p:txBody>
          <a:bodyPr wrap="square" anchor="t">
            <a:spAutoFit/>
          </a:bodyPr>
          <a:p>
            <a:pPr algn="ctr"/>
            <a:r>
              <a:rPr lang="zh-CN" altLang="en-US" sz="2400" dirty="0">
                <a:solidFill>
                  <a:srgbClr val="C00000"/>
                </a:solidFill>
                <a:latin typeface="Times New Roman" panose="02020603050405020304" pitchFamily="18" charset="0"/>
                <a:ea typeface="宋体" panose="02010600030101010101" pitchFamily="2" charset="-122"/>
              </a:rPr>
              <a:t>功</a:t>
            </a:r>
            <a:endParaRPr lang="zh-CN" altLang="en-US" sz="2400" dirty="0">
              <a:solidFill>
                <a:srgbClr val="C00000"/>
              </a:solidFill>
              <a:latin typeface="Times New Roman" panose="02020603050405020304" pitchFamily="18" charset="0"/>
              <a:ea typeface="宋体" panose="02010600030101010101" pitchFamily="2" charset="-122"/>
            </a:endParaRPr>
          </a:p>
        </p:txBody>
      </p:sp>
      <p:sp>
        <p:nvSpPr>
          <p:cNvPr id="32" name="文本框 197670"/>
          <p:cNvSpPr txBox="1"/>
          <p:nvPr/>
        </p:nvSpPr>
        <p:spPr>
          <a:xfrm>
            <a:off x="15875" y="4946650"/>
            <a:ext cx="1493838" cy="460375"/>
          </a:xfrm>
          <a:prstGeom prst="rect">
            <a:avLst/>
          </a:prstGeom>
          <a:noFill/>
          <a:ln w="9525">
            <a:noFill/>
          </a:ln>
        </p:spPr>
        <p:txBody>
          <a:bodyPr wrap="square" anchor="t">
            <a:spAutoFit/>
          </a:bodyPr>
          <a:p>
            <a:pPr algn="ctr"/>
            <a:r>
              <a:rPr lang="zh-CN" altLang="en-US" sz="2400" dirty="0">
                <a:solidFill>
                  <a:srgbClr val="C00000"/>
                </a:solidFill>
                <a:latin typeface="Times New Roman" panose="02020603050405020304" pitchFamily="18" charset="0"/>
                <a:ea typeface="宋体" panose="02010600030101010101" pitchFamily="2" charset="-122"/>
              </a:rPr>
              <a:t>动能定理</a:t>
            </a:r>
            <a:endParaRPr lang="zh-CN" altLang="en-US" sz="2400" dirty="0">
              <a:solidFill>
                <a:srgbClr val="C00000"/>
              </a:solidFill>
              <a:latin typeface="Times New Roman" panose="02020603050405020304" pitchFamily="18" charset="0"/>
              <a:ea typeface="宋体" panose="02010600030101010101" pitchFamily="2" charset="-122"/>
            </a:endParaRPr>
          </a:p>
        </p:txBody>
      </p:sp>
      <p:sp>
        <p:nvSpPr>
          <p:cNvPr id="36" name="文本框 197670"/>
          <p:cNvSpPr txBox="1"/>
          <p:nvPr/>
        </p:nvSpPr>
        <p:spPr>
          <a:xfrm>
            <a:off x="87313" y="5935663"/>
            <a:ext cx="1493837" cy="460375"/>
          </a:xfrm>
          <a:prstGeom prst="rect">
            <a:avLst/>
          </a:prstGeom>
          <a:noFill/>
          <a:ln w="9525">
            <a:noFill/>
          </a:ln>
        </p:spPr>
        <p:txBody>
          <a:bodyPr wrap="square" anchor="t">
            <a:spAutoFit/>
          </a:bodyPr>
          <a:p>
            <a:pPr algn="ctr"/>
            <a:r>
              <a:rPr lang="zh-CN" altLang="en-US" sz="2400" dirty="0">
                <a:solidFill>
                  <a:srgbClr val="C00000"/>
                </a:solidFill>
                <a:latin typeface="Times New Roman" panose="02020603050405020304" pitchFamily="18" charset="0"/>
                <a:ea typeface="宋体" panose="02010600030101010101" pitchFamily="2" charset="-122"/>
              </a:rPr>
              <a:t>动能</a:t>
            </a:r>
            <a:endParaRPr lang="zh-CN" altLang="en-US" sz="2400" dirty="0">
              <a:solidFill>
                <a:srgbClr val="C00000"/>
              </a:solidFill>
              <a:latin typeface="Times New Roman" panose="02020603050405020304" pitchFamily="18" charset="0"/>
              <a:ea typeface="宋体" panose="02010600030101010101" pitchFamily="2" charset="-122"/>
            </a:endParaRPr>
          </a:p>
        </p:txBody>
      </p:sp>
      <p:graphicFrame>
        <p:nvGraphicFramePr>
          <p:cNvPr id="37" name="对象 248840"/>
          <p:cNvGraphicFramePr/>
          <p:nvPr/>
        </p:nvGraphicFramePr>
        <p:xfrm>
          <a:off x="2189163" y="5743575"/>
          <a:ext cx="1182687" cy="701675"/>
        </p:xfrm>
        <a:graphic>
          <a:graphicData uri="http://schemas.openxmlformats.org/presentationml/2006/ole">
            <mc:AlternateContent xmlns:mc="http://schemas.openxmlformats.org/markup-compatibility/2006">
              <mc:Choice xmlns:v="urn:schemas-microsoft-com:vml" Requires="v">
                <p:oleObj spid="_x0000_s3367" name="" r:id="rId22" imgW="787400" imgH="393700" progId="Equation.3">
                  <p:embed/>
                </p:oleObj>
              </mc:Choice>
              <mc:Fallback>
                <p:oleObj name="" r:id="rId22" imgW="787400" imgH="393700" progId="Equation.3">
                  <p:embed/>
                  <p:pic>
                    <p:nvPicPr>
                      <p:cNvPr id="0" name="图片 3366"/>
                      <p:cNvPicPr/>
                      <p:nvPr/>
                    </p:nvPicPr>
                    <p:blipFill>
                      <a:blip r:embed="rId23"/>
                      <a:stretch>
                        <a:fillRect/>
                      </a:stretch>
                    </p:blipFill>
                    <p:spPr>
                      <a:xfrm>
                        <a:off x="2189163" y="5743575"/>
                        <a:ext cx="1182687" cy="701675"/>
                      </a:xfrm>
                      <a:prstGeom prst="rect">
                        <a:avLst/>
                      </a:prstGeom>
                      <a:noFill/>
                      <a:ln w="38100">
                        <a:noFill/>
                        <a:miter/>
                      </a:ln>
                    </p:spPr>
                  </p:pic>
                </p:oleObj>
              </mc:Fallback>
            </mc:AlternateContent>
          </a:graphicData>
        </a:graphic>
      </p:graphicFrame>
      <p:graphicFrame>
        <p:nvGraphicFramePr>
          <p:cNvPr id="39" name="对象 248840"/>
          <p:cNvGraphicFramePr/>
          <p:nvPr/>
        </p:nvGraphicFramePr>
        <p:xfrm>
          <a:off x="6678613" y="5695950"/>
          <a:ext cx="1089025" cy="700088"/>
        </p:xfrm>
        <a:graphic>
          <a:graphicData uri="http://schemas.openxmlformats.org/presentationml/2006/ole">
            <mc:AlternateContent xmlns:mc="http://schemas.openxmlformats.org/markup-compatibility/2006">
              <mc:Choice xmlns:v="urn:schemas-microsoft-com:vml" Requires="v">
                <p:oleObj spid="_x0000_s3361" name="" r:id="rId24" imgW="723900" imgH="393700" progId="Equation.3">
                  <p:embed/>
                </p:oleObj>
              </mc:Choice>
              <mc:Fallback>
                <p:oleObj name="" r:id="rId24" imgW="723900" imgH="393700" progId="Equation.3">
                  <p:embed/>
                  <p:pic>
                    <p:nvPicPr>
                      <p:cNvPr id="0" name="图片 3360"/>
                      <p:cNvPicPr/>
                      <p:nvPr/>
                    </p:nvPicPr>
                    <p:blipFill>
                      <a:blip r:embed="rId25"/>
                      <a:stretch>
                        <a:fillRect/>
                      </a:stretch>
                    </p:blipFill>
                    <p:spPr>
                      <a:xfrm>
                        <a:off x="6678613" y="5695950"/>
                        <a:ext cx="1089025" cy="7000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2697"/>
                                        </p:tgtEl>
                                        <p:attrNameLst>
                                          <p:attrName>style.visibility</p:attrName>
                                        </p:attrNameLst>
                                      </p:cBhvr>
                                      <p:to>
                                        <p:strVal val="visible"/>
                                      </p:to>
                                    </p:set>
                                    <p:animEffect transition="in" filter="box(in)">
                                      <p:cBhvr>
                                        <p:cTn id="7" dur="500"/>
                                        <p:tgtEl>
                                          <p:spTgt spid="2426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4464"/>
                                        </p:tgtEl>
                                        <p:attrNameLst>
                                          <p:attrName>style.visibility</p:attrName>
                                        </p:attrNameLst>
                                      </p:cBhvr>
                                      <p:to>
                                        <p:strVal val="visible"/>
                                      </p:to>
                                    </p:set>
                                    <p:animEffect transition="in" filter="wipe(left)">
                                      <p:cBhvr>
                                        <p:cTn id="16" dur="500"/>
                                        <p:tgtEl>
                                          <p:spTgt spid="10446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7667"/>
                                        </p:tgtEl>
                                        <p:attrNameLst>
                                          <p:attrName>style.visibility</p:attrName>
                                        </p:attrNameLst>
                                      </p:cBhvr>
                                      <p:to>
                                        <p:strVal val="visible"/>
                                      </p:to>
                                    </p:set>
                                    <p:animEffect transition="in" filter="wipe(left)">
                                      <p:cBhvr>
                                        <p:cTn id="30" dur="500"/>
                                        <p:tgtEl>
                                          <p:spTgt spid="19766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392"/>
                                        </p:tgtEl>
                                        <p:attrNameLst>
                                          <p:attrName>style.visibility</p:attrName>
                                        </p:attrNameLst>
                                      </p:cBhvr>
                                      <p:to>
                                        <p:strVal val="visible"/>
                                      </p:to>
                                    </p:set>
                                    <p:animEffect transition="in" filter="wipe(left)">
                                      <p:cBhvr>
                                        <p:cTn id="39" dur="500"/>
                                        <p:tgtEl>
                                          <p:spTgt spid="1639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子弹螺旋进动"/>
          <p:cNvPicPr>
            <a:picLocks noChangeAspect="1"/>
          </p:cNvPicPr>
          <p:nvPr/>
        </p:nvPicPr>
        <p:blipFill>
          <a:blip r:embed="rId1"/>
          <a:stretch>
            <a:fillRect/>
          </a:stretch>
        </p:blipFill>
        <p:spPr>
          <a:xfrm>
            <a:off x="184785" y="673100"/>
            <a:ext cx="8774430" cy="5787390"/>
          </a:xfrm>
          <a:prstGeom prst="rect">
            <a:avLst/>
          </a:prstGeom>
        </p:spPr>
      </p:pic>
      <p:pic>
        <p:nvPicPr>
          <p:cNvPr id="3" name="图片 2" descr="来复枪"/>
          <p:cNvPicPr>
            <a:picLocks noChangeAspect="1"/>
          </p:cNvPicPr>
          <p:nvPr/>
        </p:nvPicPr>
        <p:blipFill>
          <a:blip r:embed="rId2"/>
          <a:stretch>
            <a:fillRect/>
          </a:stretch>
        </p:blipFill>
        <p:spPr>
          <a:xfrm>
            <a:off x="184785" y="278765"/>
            <a:ext cx="8773795" cy="6287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99683" name="对象 199682"/>
          <p:cNvGraphicFramePr/>
          <p:nvPr/>
        </p:nvGraphicFramePr>
        <p:xfrm>
          <a:off x="2179638" y="5435600"/>
          <a:ext cx="2087562" cy="784225"/>
        </p:xfrm>
        <a:graphic>
          <a:graphicData uri="http://schemas.openxmlformats.org/presentationml/2006/ole">
            <mc:AlternateContent xmlns:mc="http://schemas.openxmlformats.org/markup-compatibility/2006">
              <mc:Choice xmlns:v="urn:schemas-microsoft-com:vml" Requires="v">
                <p:oleObj spid="_x0000_s3136" name="" r:id="rId1" imgW="799465" imgH="266700" progId="Equation.DSMT4">
                  <p:embed/>
                </p:oleObj>
              </mc:Choice>
              <mc:Fallback>
                <p:oleObj name="" r:id="rId1" imgW="799465" imgH="266700" progId="Equation.DSMT4">
                  <p:embed/>
                  <p:pic>
                    <p:nvPicPr>
                      <p:cNvPr id="0" name="图片 3135"/>
                      <p:cNvPicPr/>
                      <p:nvPr/>
                    </p:nvPicPr>
                    <p:blipFill>
                      <a:blip r:embed="rId2"/>
                      <a:stretch>
                        <a:fillRect/>
                      </a:stretch>
                    </p:blipFill>
                    <p:spPr>
                      <a:xfrm>
                        <a:off x="2179638" y="5435600"/>
                        <a:ext cx="2087562" cy="784225"/>
                      </a:xfrm>
                      <a:prstGeom prst="rect">
                        <a:avLst/>
                      </a:prstGeom>
                      <a:noFill/>
                      <a:ln w="38100">
                        <a:noFill/>
                        <a:miter/>
                      </a:ln>
                    </p:spPr>
                  </p:pic>
                </p:oleObj>
              </mc:Fallback>
            </mc:AlternateContent>
          </a:graphicData>
        </a:graphic>
      </p:graphicFrame>
      <p:graphicFrame>
        <p:nvGraphicFramePr>
          <p:cNvPr id="199694" name="对象 199693"/>
          <p:cNvGraphicFramePr/>
          <p:nvPr/>
        </p:nvGraphicFramePr>
        <p:xfrm>
          <a:off x="735013" y="4540250"/>
          <a:ext cx="3810000" cy="631825"/>
        </p:xfrm>
        <a:graphic>
          <a:graphicData uri="http://schemas.openxmlformats.org/presentationml/2006/ole">
            <mc:AlternateContent xmlns:mc="http://schemas.openxmlformats.org/markup-compatibility/2006">
              <mc:Choice xmlns:v="urn:schemas-microsoft-com:vml" Requires="v">
                <p:oleObj spid="_x0000_s3133" name="" r:id="rId3" imgW="1485900" imgH="228600" progId="Equation.DSMT4">
                  <p:embed/>
                </p:oleObj>
              </mc:Choice>
              <mc:Fallback>
                <p:oleObj name="" r:id="rId3" imgW="1485900" imgH="228600" progId="Equation.DSMT4">
                  <p:embed/>
                  <p:pic>
                    <p:nvPicPr>
                      <p:cNvPr id="0" name="图片 3132"/>
                      <p:cNvPicPr/>
                      <p:nvPr/>
                    </p:nvPicPr>
                    <p:blipFill>
                      <a:blip r:embed="rId4">
                        <a:lum contrast="100000"/>
                      </a:blip>
                      <a:stretch>
                        <a:fillRect/>
                      </a:stretch>
                    </p:blipFill>
                    <p:spPr>
                      <a:xfrm>
                        <a:off x="735013" y="4540250"/>
                        <a:ext cx="3810000" cy="631825"/>
                      </a:xfrm>
                      <a:prstGeom prst="rect">
                        <a:avLst/>
                      </a:prstGeom>
                      <a:noFill/>
                      <a:ln w="38100">
                        <a:noFill/>
                        <a:miter/>
                      </a:ln>
                    </p:spPr>
                  </p:pic>
                </p:oleObj>
              </mc:Fallback>
            </mc:AlternateContent>
          </a:graphicData>
        </a:graphic>
      </p:graphicFrame>
      <p:graphicFrame>
        <p:nvGraphicFramePr>
          <p:cNvPr id="199707" name="内容占位符 199706"/>
          <p:cNvGraphicFramePr>
            <a:graphicFrameLocks noGrp="1"/>
          </p:cNvGraphicFramePr>
          <p:nvPr>
            <p:ph sz="quarter" idx="2"/>
          </p:nvPr>
        </p:nvGraphicFramePr>
        <p:xfrm>
          <a:off x="2179638" y="1158875"/>
          <a:ext cx="1517650" cy="598488"/>
        </p:xfrm>
        <a:graphic>
          <a:graphicData uri="http://schemas.openxmlformats.org/presentationml/2006/ole">
            <mc:AlternateContent xmlns:mc="http://schemas.openxmlformats.org/markup-compatibility/2006">
              <mc:Choice xmlns:v="urn:schemas-microsoft-com:vml" Requires="v">
                <p:oleObj spid="_x0000_s3144" name="" r:id="rId5" imgW="494665" imgH="215900" progId="Equation.DSMT4">
                  <p:embed/>
                </p:oleObj>
              </mc:Choice>
              <mc:Fallback>
                <p:oleObj name="" r:id="rId5" imgW="494665" imgH="215900" progId="Equation.DSMT4">
                  <p:embed/>
                  <p:pic>
                    <p:nvPicPr>
                      <p:cNvPr id="0" name="图片 3143"/>
                      <p:cNvPicPr/>
                      <p:nvPr/>
                    </p:nvPicPr>
                    <p:blipFill>
                      <a:blip r:embed="rId6"/>
                      <a:stretch>
                        <a:fillRect/>
                      </a:stretch>
                    </p:blipFill>
                    <p:spPr>
                      <a:xfrm>
                        <a:off x="2179638" y="1158875"/>
                        <a:ext cx="1517650" cy="598488"/>
                      </a:xfrm>
                      <a:prstGeom prst="rect">
                        <a:avLst/>
                      </a:prstGeom>
                      <a:noFill/>
                      <a:ln w="38100">
                        <a:miter/>
                      </a:ln>
                    </p:spPr>
                  </p:pic>
                </p:oleObj>
              </mc:Fallback>
            </mc:AlternateContent>
          </a:graphicData>
        </a:graphic>
      </p:graphicFrame>
      <p:graphicFrame>
        <p:nvGraphicFramePr>
          <p:cNvPr id="32773" name="内容占位符 199714"/>
          <p:cNvGraphicFramePr>
            <a:graphicFrameLocks noGrp="1"/>
          </p:cNvGraphicFramePr>
          <p:nvPr>
            <p:ph sz="quarter" idx="3"/>
          </p:nvPr>
        </p:nvGraphicFramePr>
        <p:xfrm>
          <a:off x="1778000" y="3054350"/>
          <a:ext cx="1441450" cy="517525"/>
        </p:xfrm>
        <a:graphic>
          <a:graphicData uri="http://schemas.openxmlformats.org/presentationml/2006/ole">
            <mc:AlternateContent xmlns:mc="http://schemas.openxmlformats.org/markup-compatibility/2006">
              <mc:Choice xmlns:v="urn:schemas-microsoft-com:vml" Requires="v">
                <p:oleObj spid="_x0000_s3138" name="" r:id="rId7" imgW="494665" imgH="177800" progId="Equation.DSMT4">
                  <p:embed/>
                </p:oleObj>
              </mc:Choice>
              <mc:Fallback>
                <p:oleObj name="" r:id="rId7" imgW="494665" imgH="177800" progId="Equation.DSMT4">
                  <p:embed/>
                  <p:pic>
                    <p:nvPicPr>
                      <p:cNvPr id="0" name="图片 3137"/>
                      <p:cNvPicPr/>
                      <p:nvPr/>
                    </p:nvPicPr>
                    <p:blipFill>
                      <a:blip r:embed="rId8"/>
                      <a:stretch>
                        <a:fillRect/>
                      </a:stretch>
                    </p:blipFill>
                    <p:spPr>
                      <a:xfrm>
                        <a:off x="1778000" y="3054350"/>
                        <a:ext cx="1441450" cy="517525"/>
                      </a:xfrm>
                      <a:prstGeom prst="rect">
                        <a:avLst/>
                      </a:prstGeom>
                      <a:noFill/>
                      <a:ln w="38100">
                        <a:miter/>
                      </a:ln>
                    </p:spPr>
                  </p:pic>
                </p:oleObj>
              </mc:Fallback>
            </mc:AlternateContent>
          </a:graphicData>
        </a:graphic>
      </p:graphicFrame>
      <p:graphicFrame>
        <p:nvGraphicFramePr>
          <p:cNvPr id="65541" name="内容占位符 199703"/>
          <p:cNvGraphicFramePr>
            <a:graphicFrameLocks noGrp="1"/>
          </p:cNvGraphicFramePr>
          <p:nvPr/>
        </p:nvGraphicFramePr>
        <p:xfrm>
          <a:off x="560388" y="1608138"/>
          <a:ext cx="0" cy="6350"/>
        </p:xfrm>
        <a:graphic>
          <a:graphicData uri="http://schemas.openxmlformats.org/presentationml/2006/ole">
            <mc:AlternateContent xmlns:mc="http://schemas.openxmlformats.org/markup-compatibility/2006">
              <mc:Choice xmlns:v="urn:schemas-microsoft-com:vml" Requires="v">
                <p:oleObj spid="_x0000_s3139" name="" r:id="rId9" imgW="114300" imgH="139700" progId="Equation.DSMT4">
                  <p:embed/>
                </p:oleObj>
              </mc:Choice>
              <mc:Fallback>
                <p:oleObj name="" r:id="rId9" imgW="114300" imgH="139700" progId="Equation.DSMT4">
                  <p:embed/>
                  <p:pic>
                    <p:nvPicPr>
                      <p:cNvPr id="0" name="图片 3138"/>
                      <p:cNvPicPr/>
                      <p:nvPr/>
                    </p:nvPicPr>
                    <p:blipFill>
                      <a:blip r:embed="rId10"/>
                      <a:stretch>
                        <a:fillRect/>
                      </a:stretch>
                    </p:blipFill>
                    <p:spPr>
                      <a:xfrm>
                        <a:off x="560388" y="1608138"/>
                        <a:ext cx="0" cy="6350"/>
                      </a:xfrm>
                      <a:prstGeom prst="rect">
                        <a:avLst/>
                      </a:prstGeom>
                      <a:noFill/>
                      <a:ln w="38100">
                        <a:noFill/>
                        <a:miter/>
                      </a:ln>
                    </p:spPr>
                  </p:pic>
                </p:oleObj>
              </mc:Fallback>
            </mc:AlternateContent>
          </a:graphicData>
        </a:graphic>
      </p:graphicFrame>
      <p:sp>
        <p:nvSpPr>
          <p:cNvPr id="199691" name="文本框 199690"/>
          <p:cNvSpPr txBox="1"/>
          <p:nvPr/>
        </p:nvSpPr>
        <p:spPr>
          <a:xfrm>
            <a:off x="214313" y="1978025"/>
            <a:ext cx="3929062" cy="954088"/>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相仿，定轴转动刚体的角动量为：</a:t>
            </a:r>
            <a:endParaRPr lang="zh-CN" altLang="en-US" dirty="0">
              <a:latin typeface="Times New Roman" panose="02020603050405020304" pitchFamily="18" charset="0"/>
              <a:ea typeface="宋体" panose="02010600030101010101" pitchFamily="2" charset="-122"/>
            </a:endParaRPr>
          </a:p>
        </p:txBody>
      </p:sp>
      <p:sp>
        <p:nvSpPr>
          <p:cNvPr id="65543" name="文本框 199696"/>
          <p:cNvSpPr txBox="1"/>
          <p:nvPr/>
        </p:nvSpPr>
        <p:spPr>
          <a:xfrm>
            <a:off x="0" y="0"/>
            <a:ext cx="8640763" cy="641350"/>
          </a:xfrm>
          <a:prstGeom prst="rect">
            <a:avLst/>
          </a:prstGeom>
          <a:noFill/>
          <a:ln w="9525">
            <a:noFill/>
          </a:ln>
        </p:spPr>
        <p:txBody>
          <a:bodyPr anchor="t">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5.4 </a:t>
            </a:r>
            <a:r>
              <a:rPr lang="zh-CN" altLang="en-US" sz="3200" dirty="0">
                <a:solidFill>
                  <a:srgbClr val="0000FF"/>
                </a:solidFill>
                <a:latin typeface="Times New Roman" panose="02020603050405020304" pitchFamily="18" charset="0"/>
                <a:ea typeface="宋体" panose="02010600030101010101" pitchFamily="2" charset="-122"/>
              </a:rPr>
              <a:t>角动量  角动量守恒定律</a:t>
            </a:r>
            <a:endParaRPr lang="zh-CN" altLang="en-US" sz="3200" dirty="0">
              <a:solidFill>
                <a:srgbClr val="0000FF"/>
              </a:solidFill>
              <a:latin typeface="Times New Roman" panose="02020603050405020304" pitchFamily="18" charset="0"/>
              <a:ea typeface="宋体" panose="02010600030101010101" pitchFamily="2" charset="-122"/>
            </a:endParaRPr>
          </a:p>
        </p:txBody>
      </p:sp>
      <p:sp>
        <p:nvSpPr>
          <p:cNvPr id="199698" name="矩形 199697"/>
          <p:cNvSpPr/>
          <p:nvPr/>
        </p:nvSpPr>
        <p:spPr>
          <a:xfrm>
            <a:off x="-36512" y="642938"/>
            <a:ext cx="2216150" cy="579437"/>
          </a:xfrm>
          <a:prstGeom prst="rect">
            <a:avLst/>
          </a:prstGeom>
          <a:noFill/>
          <a:ln w="9525">
            <a:noFill/>
          </a:ln>
        </p:spPr>
        <p:txBody>
          <a:bodyPr wrap="none" anchor="t">
            <a:spAutoFit/>
          </a:bodyPr>
          <a:p>
            <a:r>
              <a:rPr lang="zh-CN" altLang="en-US" sz="3200" dirty="0">
                <a:solidFill>
                  <a:srgbClr val="A50021"/>
                </a:solidFill>
                <a:latin typeface="Times New Roman" panose="02020603050405020304" pitchFamily="18" charset="0"/>
                <a:ea typeface="华文行楷" panose="02010800040101010101" pitchFamily="2" charset="-122"/>
              </a:rPr>
              <a:t>一、角动量</a:t>
            </a:r>
            <a:endParaRPr lang="zh-CN" altLang="en-US" sz="3200" dirty="0">
              <a:solidFill>
                <a:srgbClr val="A50021"/>
              </a:solidFill>
              <a:latin typeface="Times New Roman" panose="02020603050405020304" pitchFamily="18" charset="0"/>
              <a:ea typeface="华文行楷" panose="02010800040101010101" pitchFamily="2" charset="-122"/>
            </a:endParaRPr>
          </a:p>
        </p:txBody>
      </p:sp>
      <p:pic>
        <p:nvPicPr>
          <p:cNvPr id="199699" name="图片 199698"/>
          <p:cNvPicPr>
            <a:picLocks noChangeAspect="1"/>
          </p:cNvPicPr>
          <p:nvPr/>
        </p:nvPicPr>
        <p:blipFill>
          <a:blip r:embed="rId11"/>
          <a:stretch>
            <a:fillRect/>
          </a:stretch>
        </p:blipFill>
        <p:spPr>
          <a:xfrm>
            <a:off x="4143375" y="1757363"/>
            <a:ext cx="4649788" cy="2251075"/>
          </a:xfrm>
          <a:prstGeom prst="rect">
            <a:avLst/>
          </a:prstGeom>
          <a:noFill/>
          <a:ln w="9525">
            <a:noFill/>
          </a:ln>
        </p:spPr>
      </p:pic>
      <p:grpSp>
        <p:nvGrpSpPr>
          <p:cNvPr id="65546" name="组合 199713"/>
          <p:cNvGrpSpPr/>
          <p:nvPr/>
        </p:nvGrpSpPr>
        <p:grpSpPr>
          <a:xfrm>
            <a:off x="239713" y="1231900"/>
            <a:ext cx="4910137" cy="522288"/>
            <a:chOff x="225" y="522"/>
            <a:chExt cx="3093" cy="329"/>
          </a:xfrm>
        </p:grpSpPr>
        <p:sp>
          <p:nvSpPr>
            <p:cNvPr id="65547" name="矩形 199702"/>
            <p:cNvSpPr/>
            <p:nvPr/>
          </p:nvSpPr>
          <p:spPr>
            <a:xfrm>
              <a:off x="225" y="522"/>
              <a:ext cx="3093" cy="329"/>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质点动量</a:t>
              </a:r>
              <a:endParaRPr lang="zh-CN" altLang="en-US" dirty="0">
                <a:latin typeface="Times New Roman" panose="02020603050405020304" pitchFamily="18" charset="0"/>
                <a:ea typeface="宋体" panose="02010600030101010101" pitchFamily="2" charset="-122"/>
              </a:endParaRPr>
            </a:p>
          </p:txBody>
        </p:sp>
      </p:grpSp>
      <p:sp>
        <p:nvSpPr>
          <p:cNvPr id="4" name="文本框 3"/>
          <p:cNvSpPr txBox="1"/>
          <p:nvPr/>
        </p:nvSpPr>
        <p:spPr>
          <a:xfrm>
            <a:off x="254000" y="5565775"/>
            <a:ext cx="1635125" cy="522288"/>
          </a:xfrm>
          <a:prstGeom prst="rect">
            <a:avLst/>
          </a:prstGeom>
          <a:noFill/>
          <a:ln w="9525">
            <a:noFill/>
          </a:ln>
        </p:spPr>
        <p:txBody>
          <a:bodyPr wrap="square" anchor="t">
            <a:spAutoFit/>
          </a:bodyPr>
          <a:p>
            <a:r>
              <a:rPr lang="zh-CN" altLang="en-US" dirty="0">
                <a:latin typeface="Times New Roman" panose="02020603050405020304" pitchFamily="18" charset="0"/>
                <a:ea typeface="宋体" panose="02010600030101010101" pitchFamily="2" charset="-122"/>
              </a:rPr>
              <a:t>一般的 </a:t>
            </a:r>
            <a:endParaRPr lang="zh-CN" altLang="en-US" dirty="0">
              <a:latin typeface="Times New Roman" panose="02020603050405020304" pitchFamily="18" charset="0"/>
              <a:ea typeface="宋体" panose="02010600030101010101" pitchFamily="2" charset="-122"/>
            </a:endParaRPr>
          </a:p>
        </p:txBody>
      </p:sp>
      <p:sp>
        <p:nvSpPr>
          <p:cNvPr id="3" name="文本框 2"/>
          <p:cNvSpPr txBox="1"/>
          <p:nvPr/>
        </p:nvSpPr>
        <p:spPr>
          <a:xfrm>
            <a:off x="239713" y="3876675"/>
            <a:ext cx="3929062" cy="522288"/>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对质点：</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6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7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96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9694"/>
                                        </p:tgtEl>
                                        <p:attrNameLst>
                                          <p:attrName>style.visibility</p:attrName>
                                        </p:attrNameLst>
                                      </p:cBhvr>
                                      <p:to>
                                        <p:strVal val="visible"/>
                                      </p:to>
                                    </p:set>
                                    <p:animEffect transition="in" filter="wipe(left)">
                                      <p:cBhvr>
                                        <p:cTn id="31" dur="500"/>
                                        <p:tgtEl>
                                          <p:spTgt spid="19969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99683"/>
                                        </p:tgtEl>
                                        <p:attrNameLst>
                                          <p:attrName>style.visibility</p:attrName>
                                        </p:attrNameLst>
                                      </p:cBhvr>
                                      <p:to>
                                        <p:strVal val="visible"/>
                                      </p:to>
                                    </p:set>
                                    <p:animEffect transition="in" filter="wipe(left)">
                                      <p:cBhvr>
                                        <p:cTn id="40" dur="500"/>
                                        <p:tgtEl>
                                          <p:spTgt spid="199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91" grpId="0"/>
      <p:bldP spid="199698" grpId="0"/>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7" name="矩形 205826"/>
          <p:cNvSpPr/>
          <p:nvPr/>
        </p:nvSpPr>
        <p:spPr>
          <a:xfrm>
            <a:off x="766763" y="3067050"/>
            <a:ext cx="1803400" cy="522288"/>
          </a:xfrm>
          <a:prstGeom prst="rect">
            <a:avLst/>
          </a:prstGeom>
          <a:noFill/>
          <a:ln w="9525">
            <a:noFill/>
          </a:ln>
        </p:spPr>
        <p:txBody>
          <a:bodyPr wrap="square" anchor="t">
            <a:spAutoFit/>
          </a:bodyPr>
          <a:p>
            <a:r>
              <a:rPr lang="zh-CN" altLang="en-US" dirty="0">
                <a:latin typeface="Times New Roman" panose="02020603050405020304" pitchFamily="18" charset="0"/>
                <a:ea typeface="宋体" panose="02010600030101010101" pitchFamily="2" charset="-122"/>
              </a:rPr>
              <a:t>微分形式：</a:t>
            </a:r>
            <a:endParaRPr lang="zh-CN" altLang="en-US" dirty="0">
              <a:latin typeface="Times New Roman" panose="02020603050405020304" pitchFamily="18" charset="0"/>
              <a:ea typeface="宋体" panose="02010600030101010101" pitchFamily="2" charset="-122"/>
            </a:endParaRPr>
          </a:p>
        </p:txBody>
      </p:sp>
      <p:sp>
        <p:nvSpPr>
          <p:cNvPr id="205835" name="文本框 205834"/>
          <p:cNvSpPr txBox="1"/>
          <p:nvPr/>
        </p:nvSpPr>
        <p:spPr>
          <a:xfrm>
            <a:off x="334963" y="3968750"/>
            <a:ext cx="4876800" cy="520700"/>
          </a:xfrm>
          <a:prstGeom prst="rect">
            <a:avLst/>
          </a:prstGeom>
          <a:noFill/>
          <a:ln w="9525">
            <a:noFill/>
          </a:ln>
        </p:spPr>
        <p:txBody>
          <a:bodyPr anchor="t">
            <a:spAutoFit/>
          </a:bodyPr>
          <a:p>
            <a:r>
              <a:rPr lang="zh-CN" altLang="en-US" dirty="0">
                <a:solidFill>
                  <a:srgbClr val="C00000"/>
                </a:solidFill>
                <a:latin typeface="Times New Roman" panose="02020603050405020304" pitchFamily="18" charset="0"/>
                <a:ea typeface="宋体" panose="02010600030101010101" pitchFamily="2" charset="-122"/>
              </a:rPr>
              <a:t>积分形式：</a:t>
            </a:r>
            <a:endParaRPr lang="zh-CN" altLang="en-US" dirty="0">
              <a:solidFill>
                <a:srgbClr val="C00000"/>
              </a:solidFill>
              <a:latin typeface="Times New Roman" panose="02020603050405020304" pitchFamily="18" charset="0"/>
              <a:ea typeface="宋体" panose="02010600030101010101" pitchFamily="2" charset="-122"/>
            </a:endParaRPr>
          </a:p>
        </p:txBody>
      </p:sp>
      <p:sp>
        <p:nvSpPr>
          <p:cNvPr id="205836" name="矩形 205835"/>
          <p:cNvSpPr/>
          <p:nvPr/>
        </p:nvSpPr>
        <p:spPr>
          <a:xfrm>
            <a:off x="179388" y="117475"/>
            <a:ext cx="3028950" cy="579438"/>
          </a:xfrm>
          <a:prstGeom prst="rect">
            <a:avLst/>
          </a:prstGeom>
          <a:noFill/>
          <a:ln w="9525">
            <a:noFill/>
          </a:ln>
        </p:spPr>
        <p:txBody>
          <a:bodyPr wrap="none" anchor="t">
            <a:spAutoFit/>
          </a:bodyPr>
          <a:p>
            <a:r>
              <a:rPr lang="zh-CN" altLang="en-US" sz="3200" dirty="0">
                <a:solidFill>
                  <a:srgbClr val="A50021"/>
                </a:solidFill>
                <a:latin typeface="Times New Roman" panose="02020603050405020304" pitchFamily="18" charset="0"/>
                <a:ea typeface="华文行楷" panose="02010800040101010101" pitchFamily="2" charset="-122"/>
              </a:rPr>
              <a:t>二、角动量定理</a:t>
            </a:r>
            <a:endParaRPr lang="zh-CN" altLang="en-US" sz="3200" dirty="0">
              <a:solidFill>
                <a:srgbClr val="A50021"/>
              </a:solidFill>
              <a:latin typeface="Times New Roman" panose="02020603050405020304" pitchFamily="18" charset="0"/>
              <a:ea typeface="华文行楷" panose="02010800040101010101" pitchFamily="2" charset="-122"/>
            </a:endParaRPr>
          </a:p>
        </p:txBody>
      </p:sp>
      <p:graphicFrame>
        <p:nvGraphicFramePr>
          <p:cNvPr id="108554" name="对象 108553"/>
          <p:cNvGraphicFramePr/>
          <p:nvPr/>
        </p:nvGraphicFramePr>
        <p:xfrm>
          <a:off x="5461000" y="1735138"/>
          <a:ext cx="2730500" cy="944562"/>
        </p:xfrm>
        <a:graphic>
          <a:graphicData uri="http://schemas.openxmlformats.org/presentationml/2006/ole">
            <mc:AlternateContent xmlns:mc="http://schemas.openxmlformats.org/markup-compatibility/2006">
              <mc:Choice xmlns:v="urn:schemas-microsoft-com:vml" Requires="v">
                <p:oleObj spid="_x0000_s3131" name="" r:id="rId1" imgW="1002665" imgH="419100" progId="Equation.3">
                  <p:embed/>
                </p:oleObj>
              </mc:Choice>
              <mc:Fallback>
                <p:oleObj name="" r:id="rId1" imgW="1002665" imgH="419100" progId="Equation.3">
                  <p:embed/>
                  <p:pic>
                    <p:nvPicPr>
                      <p:cNvPr id="0" name="图片 3130"/>
                      <p:cNvPicPr/>
                      <p:nvPr/>
                    </p:nvPicPr>
                    <p:blipFill>
                      <a:blip r:embed="rId2"/>
                      <a:stretch>
                        <a:fillRect/>
                      </a:stretch>
                    </p:blipFill>
                    <p:spPr>
                      <a:xfrm>
                        <a:off x="5461000" y="1735138"/>
                        <a:ext cx="2730500" cy="944562"/>
                      </a:xfrm>
                      <a:prstGeom prst="rect">
                        <a:avLst/>
                      </a:prstGeom>
                      <a:noFill/>
                      <a:ln w="38100">
                        <a:noFill/>
                        <a:miter/>
                      </a:ln>
                    </p:spPr>
                  </p:pic>
                </p:oleObj>
              </mc:Fallback>
            </mc:AlternateContent>
          </a:graphicData>
        </a:graphic>
      </p:graphicFrame>
      <p:graphicFrame>
        <p:nvGraphicFramePr>
          <p:cNvPr id="108556" name="对象 108555"/>
          <p:cNvGraphicFramePr/>
          <p:nvPr/>
        </p:nvGraphicFramePr>
        <p:xfrm>
          <a:off x="5649913" y="3995738"/>
          <a:ext cx="715962" cy="557212"/>
        </p:xfrm>
        <a:graphic>
          <a:graphicData uri="http://schemas.openxmlformats.org/presentationml/2006/ole">
            <mc:AlternateContent xmlns:mc="http://schemas.openxmlformats.org/markup-compatibility/2006">
              <mc:Choice xmlns:v="urn:schemas-microsoft-com:vml" Requires="v">
                <p:oleObj spid="_x0000_s3134" name="" r:id="rId3" imgW="254000" imgH="203200" progId="Equation.3">
                  <p:embed/>
                </p:oleObj>
              </mc:Choice>
              <mc:Fallback>
                <p:oleObj name="" r:id="rId3" imgW="254000" imgH="203200" progId="Equation.3">
                  <p:embed/>
                  <p:pic>
                    <p:nvPicPr>
                      <p:cNvPr id="0" name="图片 3133"/>
                      <p:cNvPicPr/>
                      <p:nvPr/>
                    </p:nvPicPr>
                    <p:blipFill>
                      <a:blip r:embed="rId4"/>
                      <a:stretch>
                        <a:fillRect/>
                      </a:stretch>
                    </p:blipFill>
                    <p:spPr>
                      <a:xfrm>
                        <a:off x="5649913" y="3995738"/>
                        <a:ext cx="715962" cy="557212"/>
                      </a:xfrm>
                      <a:prstGeom prst="rect">
                        <a:avLst/>
                      </a:prstGeom>
                      <a:noFill/>
                      <a:ln w="38100">
                        <a:noFill/>
                        <a:miter/>
                      </a:ln>
                    </p:spPr>
                  </p:pic>
                </p:oleObj>
              </mc:Fallback>
            </mc:AlternateContent>
          </a:graphicData>
        </a:graphic>
      </p:graphicFrame>
      <p:graphicFrame>
        <p:nvGraphicFramePr>
          <p:cNvPr id="11271" name="对象 108559"/>
          <p:cNvGraphicFramePr/>
          <p:nvPr/>
        </p:nvGraphicFramePr>
        <p:xfrm>
          <a:off x="6092825" y="2976563"/>
          <a:ext cx="1800225" cy="633412"/>
        </p:xfrm>
        <a:graphic>
          <a:graphicData uri="http://schemas.openxmlformats.org/presentationml/2006/ole">
            <mc:AlternateContent xmlns:mc="http://schemas.openxmlformats.org/markup-compatibility/2006">
              <mc:Choice xmlns:v="urn:schemas-microsoft-com:vml" Requires="v">
                <p:oleObj spid="_x0000_s3137" name="" r:id="rId5" imgW="596265" imgH="215900" progId="Equation.3">
                  <p:embed/>
                </p:oleObj>
              </mc:Choice>
              <mc:Fallback>
                <p:oleObj name="" r:id="rId5" imgW="596265" imgH="215900" progId="Equation.3">
                  <p:embed/>
                  <p:pic>
                    <p:nvPicPr>
                      <p:cNvPr id="0" name="图片 3136"/>
                      <p:cNvPicPr/>
                      <p:nvPr/>
                    </p:nvPicPr>
                    <p:blipFill>
                      <a:blip r:embed="rId6"/>
                      <a:stretch>
                        <a:fillRect/>
                      </a:stretch>
                    </p:blipFill>
                    <p:spPr>
                      <a:xfrm>
                        <a:off x="6092825" y="2976563"/>
                        <a:ext cx="1800225" cy="633412"/>
                      </a:xfrm>
                      <a:prstGeom prst="rect">
                        <a:avLst/>
                      </a:prstGeom>
                      <a:noFill/>
                      <a:ln w="38100">
                        <a:noFill/>
                        <a:miter/>
                      </a:ln>
                    </p:spPr>
                  </p:pic>
                </p:oleObj>
              </mc:Fallback>
            </mc:AlternateContent>
          </a:graphicData>
        </a:graphic>
      </p:graphicFrame>
      <p:graphicFrame>
        <p:nvGraphicFramePr>
          <p:cNvPr id="108563" name="对象 108562"/>
          <p:cNvGraphicFramePr/>
          <p:nvPr/>
        </p:nvGraphicFramePr>
        <p:xfrm>
          <a:off x="6321425" y="3902075"/>
          <a:ext cx="2182813" cy="976313"/>
        </p:xfrm>
        <a:graphic>
          <a:graphicData uri="http://schemas.openxmlformats.org/presentationml/2006/ole">
            <mc:AlternateContent xmlns:mc="http://schemas.openxmlformats.org/markup-compatibility/2006">
              <mc:Choice xmlns:v="urn:schemas-microsoft-com:vml" Requires="v">
                <p:oleObj spid="_x0000_s3140" name="" r:id="rId7" imgW="774065" imgH="355600" progId="Equation.3">
                  <p:embed/>
                </p:oleObj>
              </mc:Choice>
              <mc:Fallback>
                <p:oleObj name="" r:id="rId7" imgW="774065" imgH="355600" progId="Equation.3">
                  <p:embed/>
                  <p:pic>
                    <p:nvPicPr>
                      <p:cNvPr id="0" name="图片 3139"/>
                      <p:cNvPicPr/>
                      <p:nvPr/>
                    </p:nvPicPr>
                    <p:blipFill>
                      <a:blip r:embed="rId8"/>
                      <a:stretch>
                        <a:fillRect/>
                      </a:stretch>
                    </p:blipFill>
                    <p:spPr>
                      <a:xfrm>
                        <a:off x="6321425" y="3902075"/>
                        <a:ext cx="2182813" cy="976313"/>
                      </a:xfrm>
                      <a:prstGeom prst="rect">
                        <a:avLst/>
                      </a:prstGeom>
                      <a:noFill/>
                      <a:ln w="38100">
                        <a:noFill/>
                        <a:miter/>
                      </a:ln>
                    </p:spPr>
                  </p:pic>
                </p:oleObj>
              </mc:Fallback>
            </mc:AlternateContent>
          </a:graphicData>
        </a:graphic>
      </p:graphicFrame>
      <p:graphicFrame>
        <p:nvGraphicFramePr>
          <p:cNvPr id="108564" name="对象 108563"/>
          <p:cNvGraphicFramePr/>
          <p:nvPr/>
        </p:nvGraphicFramePr>
        <p:xfrm>
          <a:off x="6567488" y="4959350"/>
          <a:ext cx="2006600" cy="642938"/>
        </p:xfrm>
        <a:graphic>
          <a:graphicData uri="http://schemas.openxmlformats.org/presentationml/2006/ole">
            <mc:AlternateContent xmlns:mc="http://schemas.openxmlformats.org/markup-compatibility/2006">
              <mc:Choice xmlns:v="urn:schemas-microsoft-com:vml" Requires="v">
                <p:oleObj spid="_x0000_s3142" name="" r:id="rId9" imgW="773430" imgH="215900" progId="Equation.3">
                  <p:embed/>
                </p:oleObj>
              </mc:Choice>
              <mc:Fallback>
                <p:oleObj name="" r:id="rId9" imgW="773430" imgH="215900" progId="Equation.3">
                  <p:embed/>
                  <p:pic>
                    <p:nvPicPr>
                      <p:cNvPr id="0" name="图片 3141"/>
                      <p:cNvPicPr/>
                      <p:nvPr/>
                    </p:nvPicPr>
                    <p:blipFill>
                      <a:blip r:embed="rId10"/>
                      <a:stretch>
                        <a:fillRect/>
                      </a:stretch>
                    </p:blipFill>
                    <p:spPr>
                      <a:xfrm>
                        <a:off x="6567488" y="4959350"/>
                        <a:ext cx="2006600" cy="642938"/>
                      </a:xfrm>
                      <a:prstGeom prst="rect">
                        <a:avLst/>
                      </a:prstGeom>
                      <a:noFill/>
                      <a:ln w="38100">
                        <a:noFill/>
                        <a:miter/>
                      </a:ln>
                    </p:spPr>
                  </p:pic>
                </p:oleObj>
              </mc:Fallback>
            </mc:AlternateContent>
          </a:graphicData>
        </a:graphic>
      </p:graphicFrame>
      <p:graphicFrame>
        <p:nvGraphicFramePr>
          <p:cNvPr id="7" name="对象 6"/>
          <p:cNvGraphicFramePr/>
          <p:nvPr/>
        </p:nvGraphicFramePr>
        <p:xfrm>
          <a:off x="1127602" y="4662647"/>
          <a:ext cx="4159885" cy="833120"/>
        </p:xfrm>
        <a:graphic>
          <a:graphicData uri="http://schemas.openxmlformats.org/presentationml/2006/ole">
            <mc:AlternateContent xmlns:mc="http://schemas.openxmlformats.org/markup-compatibility/2006">
              <mc:Choice xmlns:v="urn:schemas-microsoft-com:vml" Requires="v">
                <p:oleObj spid="_x0000_s3132" name="" r:id="rId11" imgW="1536700" imgH="355600" progId="Equation.3">
                  <p:embed/>
                </p:oleObj>
              </mc:Choice>
              <mc:Fallback>
                <p:oleObj name="" r:id="rId11" imgW="1536700" imgH="355600" progId="Equation.3">
                  <p:embed/>
                  <p:pic>
                    <p:nvPicPr>
                      <p:cNvPr id="0" name="图片 3131"/>
                      <p:cNvPicPr/>
                      <p:nvPr/>
                    </p:nvPicPr>
                    <p:blipFill>
                      <a:blip r:embed="rId12"/>
                      <a:stretch>
                        <a:fillRect/>
                      </a:stretch>
                    </p:blipFill>
                    <p:spPr>
                      <a:xfrm>
                        <a:off x="1127602" y="4662647"/>
                        <a:ext cx="4159885" cy="833120"/>
                      </a:xfrm>
                      <a:prstGeom prst="rect">
                        <a:avLst/>
                      </a:prstGeom>
                      <a:noFill/>
                      <a:ln w="12700" cap="flat" cmpd="sng">
                        <a:solidFill>
                          <a:srgbClr val="CC3300"/>
                        </a:solidFill>
                        <a:prstDash val="solid"/>
                        <a:miter/>
                        <a:headEnd type="none" w="med" len="med"/>
                        <a:tailEnd type="none" w="med" len="med"/>
                      </a:ln>
                    </p:spPr>
                  </p:pic>
                </p:oleObj>
              </mc:Fallback>
            </mc:AlternateContent>
          </a:graphicData>
        </a:graphic>
      </p:graphicFrame>
      <p:grpSp>
        <p:nvGrpSpPr>
          <p:cNvPr id="11" name="组合 10"/>
          <p:cNvGrpSpPr/>
          <p:nvPr/>
        </p:nvGrpSpPr>
        <p:grpSpPr>
          <a:xfrm>
            <a:off x="317500" y="5972175"/>
            <a:ext cx="8186738" cy="650875"/>
            <a:chOff x="1178" y="9291"/>
            <a:chExt cx="12892" cy="1026"/>
          </a:xfrm>
        </p:grpSpPr>
        <p:grpSp>
          <p:nvGrpSpPr>
            <p:cNvPr id="66571" name="组合 205830"/>
            <p:cNvGrpSpPr/>
            <p:nvPr/>
          </p:nvGrpSpPr>
          <p:grpSpPr>
            <a:xfrm>
              <a:off x="2430" y="9380"/>
              <a:ext cx="11639" cy="822"/>
              <a:chOff x="1104" y="3286"/>
              <a:chExt cx="4656" cy="329"/>
            </a:xfrm>
          </p:grpSpPr>
          <p:sp>
            <p:nvSpPr>
              <p:cNvPr id="66572" name="文本框 205832"/>
              <p:cNvSpPr txBox="1"/>
              <p:nvPr/>
            </p:nvSpPr>
            <p:spPr>
              <a:xfrm>
                <a:off x="1104" y="3286"/>
                <a:ext cx="4656" cy="329"/>
              </a:xfrm>
              <a:prstGeom prst="rect">
                <a:avLst/>
              </a:prstGeom>
              <a:noFill/>
              <a:ln w="12700">
                <a:noFill/>
              </a:ln>
            </p:spPr>
            <p:txBody>
              <a:bodyPr anchor="t">
                <a:spAutoFit/>
              </a:bodyPr>
              <a:p>
                <a:pPr eaLnBrk="0" hangingPunct="0"/>
                <a:r>
                  <a:rPr lang="zh-CN" altLang="en-US" dirty="0">
                    <a:latin typeface="Times New Roman" panose="02020603050405020304" pitchFamily="18" charset="0"/>
                    <a:ea typeface="宋体" panose="02010600030101010101" pitchFamily="2" charset="-122"/>
                  </a:rPr>
                  <a:t>为      时间内力矩</a:t>
                </a:r>
                <a:r>
                  <a:rPr lang="en-US" altLang="zh-CN" i="1" dirty="0">
                    <a:latin typeface="Times New Roman" panose="02020603050405020304" pitchFamily="18" charset="0"/>
                    <a:ea typeface="宋体" panose="02010600030101010101" pitchFamily="2" charset="-122"/>
                  </a:rPr>
                  <a:t>M</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对给定轴的</a:t>
                </a:r>
                <a:r>
                  <a:rPr lang="zh-CN" altLang="en-US" dirty="0">
                    <a:solidFill>
                      <a:srgbClr val="0000FF"/>
                    </a:solidFill>
                    <a:latin typeface="Times New Roman" panose="02020603050405020304" pitchFamily="18" charset="0"/>
                    <a:ea typeface="宋体" panose="02010600030101010101" pitchFamily="2" charset="-122"/>
                  </a:rPr>
                  <a:t>冲量矩</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graphicFrame>
            <p:nvGraphicFramePr>
              <p:cNvPr id="66573" name="对象 205833"/>
              <p:cNvGraphicFramePr/>
              <p:nvPr/>
            </p:nvGraphicFramePr>
            <p:xfrm>
              <a:off x="1428" y="3306"/>
              <a:ext cx="300" cy="279"/>
            </p:xfrm>
            <a:graphic>
              <a:graphicData uri="http://schemas.openxmlformats.org/presentationml/2006/ole">
                <mc:AlternateContent xmlns:mc="http://schemas.openxmlformats.org/markup-compatibility/2006">
                  <mc:Choice xmlns:v="urn:schemas-microsoft-com:vml" Requires="v">
                    <p:oleObj spid="_x0000_s3135" name="" r:id="rId13" imgW="190500" imgH="177165" progId="Equation.3">
                      <p:embed/>
                    </p:oleObj>
                  </mc:Choice>
                  <mc:Fallback>
                    <p:oleObj name="" r:id="rId13" imgW="190500" imgH="177165" progId="Equation.3">
                      <p:embed/>
                      <p:pic>
                        <p:nvPicPr>
                          <p:cNvPr id="0" name="图片 3134"/>
                          <p:cNvPicPr/>
                          <p:nvPr/>
                        </p:nvPicPr>
                        <p:blipFill>
                          <a:blip r:embed="rId14"/>
                          <a:stretch>
                            <a:fillRect/>
                          </a:stretch>
                        </p:blipFill>
                        <p:spPr>
                          <a:xfrm>
                            <a:off x="1428" y="3306"/>
                            <a:ext cx="300" cy="279"/>
                          </a:xfrm>
                          <a:prstGeom prst="rect">
                            <a:avLst/>
                          </a:prstGeom>
                          <a:noFill/>
                          <a:ln w="38100">
                            <a:noFill/>
                            <a:miter/>
                          </a:ln>
                        </p:spPr>
                      </p:pic>
                    </p:oleObj>
                  </mc:Fallback>
                </mc:AlternateContent>
              </a:graphicData>
            </a:graphic>
          </p:graphicFrame>
        </p:grpSp>
        <p:graphicFrame>
          <p:nvGraphicFramePr>
            <p:cNvPr id="66574" name="对象 8"/>
            <p:cNvGraphicFramePr/>
            <p:nvPr/>
          </p:nvGraphicFramePr>
          <p:xfrm>
            <a:off x="1178" y="9291"/>
            <a:ext cx="1343" cy="1027"/>
          </p:xfrm>
          <a:graphic>
            <a:graphicData uri="http://schemas.openxmlformats.org/presentationml/2006/ole">
              <mc:AlternateContent xmlns:mc="http://schemas.openxmlformats.org/markup-compatibility/2006">
                <mc:Choice xmlns:v="urn:schemas-microsoft-com:vml" Requires="v">
                  <p:oleObj spid="_x0000_s3141" name="" r:id="rId15" imgW="469900" imgH="355600" progId="Equation.3">
                    <p:embed/>
                  </p:oleObj>
                </mc:Choice>
                <mc:Fallback>
                  <p:oleObj name="" r:id="rId15" imgW="469900" imgH="355600" progId="Equation.3">
                    <p:embed/>
                    <p:pic>
                      <p:nvPicPr>
                        <p:cNvPr id="0" name="图片 3140"/>
                        <p:cNvPicPr/>
                        <p:nvPr/>
                      </p:nvPicPr>
                      <p:blipFill>
                        <a:blip r:embed="rId16"/>
                        <a:stretch>
                          <a:fillRect/>
                        </a:stretch>
                      </p:blipFill>
                      <p:spPr>
                        <a:xfrm>
                          <a:off x="1178" y="9291"/>
                          <a:ext cx="1343" cy="1027"/>
                        </a:xfrm>
                        <a:prstGeom prst="rect">
                          <a:avLst/>
                        </a:prstGeom>
                        <a:noFill/>
                        <a:ln w="38100">
                          <a:noFill/>
                          <a:miter/>
                        </a:ln>
                      </p:spPr>
                    </p:pic>
                  </p:oleObj>
                </mc:Fallback>
              </mc:AlternateContent>
            </a:graphicData>
          </a:graphic>
        </p:graphicFrame>
      </p:grpSp>
      <p:sp>
        <p:nvSpPr>
          <p:cNvPr id="12" name="矩形 11"/>
          <p:cNvSpPr/>
          <p:nvPr/>
        </p:nvSpPr>
        <p:spPr>
          <a:xfrm>
            <a:off x="5665788" y="290513"/>
            <a:ext cx="2320925" cy="522287"/>
          </a:xfrm>
          <a:prstGeom prst="rect">
            <a:avLst/>
          </a:prstGeom>
          <a:noFill/>
          <a:ln w="9525">
            <a:noFill/>
          </a:ln>
        </p:spPr>
        <p:txBody>
          <a:bodyPr wrap="none" anchor="t">
            <a:spAutoFit/>
          </a:bodyPr>
          <a:p>
            <a:r>
              <a:rPr lang="zh-CN" altLang="en-US" dirty="0">
                <a:solidFill>
                  <a:srgbClr val="A50021"/>
                </a:solidFill>
                <a:latin typeface="Times New Roman" panose="02020603050405020304" pitchFamily="18" charset="0"/>
                <a:ea typeface="华文行楷" panose="02010800040101010101" pitchFamily="2" charset="-122"/>
              </a:rPr>
              <a:t>质点动量定理</a:t>
            </a:r>
            <a:endParaRPr lang="zh-CN" altLang="en-US" dirty="0">
              <a:solidFill>
                <a:srgbClr val="A50021"/>
              </a:solidFill>
              <a:latin typeface="Times New Roman" panose="02020603050405020304" pitchFamily="18" charset="0"/>
              <a:ea typeface="华文行楷" panose="02010800040101010101" pitchFamily="2" charset="-122"/>
            </a:endParaRPr>
          </a:p>
        </p:txBody>
      </p:sp>
      <p:graphicFrame>
        <p:nvGraphicFramePr>
          <p:cNvPr id="13" name="对象 12"/>
          <p:cNvGraphicFramePr/>
          <p:nvPr/>
        </p:nvGraphicFramePr>
        <p:xfrm>
          <a:off x="6176963" y="914400"/>
          <a:ext cx="1446212" cy="544513"/>
        </p:xfrm>
        <a:graphic>
          <a:graphicData uri="http://schemas.openxmlformats.org/presentationml/2006/ole">
            <mc:AlternateContent xmlns:mc="http://schemas.openxmlformats.org/markup-compatibility/2006">
              <mc:Choice xmlns:v="urn:schemas-microsoft-com:vml" Requires="v">
                <p:oleObj spid="_x0000_s3130" name="" r:id="rId17" imgW="508000" imgH="215900" progId="Equation.3">
                  <p:embed/>
                </p:oleObj>
              </mc:Choice>
              <mc:Fallback>
                <p:oleObj name="" r:id="rId17" imgW="508000" imgH="215900" progId="Equation.3">
                  <p:embed/>
                  <p:pic>
                    <p:nvPicPr>
                      <p:cNvPr id="0" name="图片 3129"/>
                      <p:cNvPicPr/>
                      <p:nvPr/>
                    </p:nvPicPr>
                    <p:blipFill>
                      <a:blip r:embed="rId18"/>
                      <a:stretch>
                        <a:fillRect/>
                      </a:stretch>
                    </p:blipFill>
                    <p:spPr>
                      <a:xfrm>
                        <a:off x="6176963" y="914400"/>
                        <a:ext cx="1446212" cy="544513"/>
                      </a:xfrm>
                      <a:prstGeom prst="rect">
                        <a:avLst/>
                      </a:prstGeom>
                      <a:noFill/>
                      <a:ln w="38100">
                        <a:noFill/>
                        <a:miter/>
                      </a:ln>
                    </p:spPr>
                  </p:pic>
                </p:oleObj>
              </mc:Fallback>
            </mc:AlternateContent>
          </a:graphicData>
        </a:graphic>
      </p:graphicFrame>
      <p:graphicFrame>
        <p:nvGraphicFramePr>
          <p:cNvPr id="15" name="对象 14"/>
          <p:cNvGraphicFramePr/>
          <p:nvPr/>
        </p:nvGraphicFramePr>
        <p:xfrm>
          <a:off x="2120900" y="995363"/>
          <a:ext cx="1517650" cy="514350"/>
        </p:xfrm>
        <a:graphic>
          <a:graphicData uri="http://schemas.openxmlformats.org/presentationml/2006/ole">
            <mc:AlternateContent xmlns:mc="http://schemas.openxmlformats.org/markup-compatibility/2006">
              <mc:Choice xmlns:v="urn:schemas-microsoft-com:vml" Requires="v">
                <p:oleObj spid="_x0000_s3143" name="" r:id="rId19" imgW="533400" imgH="203200" progId="Equation.3">
                  <p:embed/>
                </p:oleObj>
              </mc:Choice>
              <mc:Fallback>
                <p:oleObj name="" r:id="rId19" imgW="533400" imgH="203200" progId="Equation.3">
                  <p:embed/>
                  <p:pic>
                    <p:nvPicPr>
                      <p:cNvPr id="0" name="图片 3142"/>
                      <p:cNvPicPr/>
                      <p:nvPr/>
                    </p:nvPicPr>
                    <p:blipFill>
                      <a:blip r:embed="rId20"/>
                      <a:stretch>
                        <a:fillRect/>
                      </a:stretch>
                    </p:blipFill>
                    <p:spPr>
                      <a:xfrm>
                        <a:off x="2120900" y="995363"/>
                        <a:ext cx="1517650" cy="514350"/>
                      </a:xfrm>
                      <a:prstGeom prst="rect">
                        <a:avLst/>
                      </a:prstGeom>
                      <a:noFill/>
                      <a:ln w="38100">
                        <a:noFill/>
                        <a:miter/>
                      </a:ln>
                    </p:spPr>
                  </p:pic>
                </p:oleObj>
              </mc:Fallback>
            </mc:AlternateContent>
          </a:graphicData>
        </a:graphic>
      </p:graphicFrame>
      <p:graphicFrame>
        <p:nvGraphicFramePr>
          <p:cNvPr id="21" name="对象 20"/>
          <p:cNvGraphicFramePr/>
          <p:nvPr/>
        </p:nvGraphicFramePr>
        <p:xfrm>
          <a:off x="1479550" y="1735138"/>
          <a:ext cx="2930525" cy="996950"/>
        </p:xfrm>
        <a:graphic>
          <a:graphicData uri="http://schemas.openxmlformats.org/presentationml/2006/ole">
            <mc:AlternateContent xmlns:mc="http://schemas.openxmlformats.org/markup-compatibility/2006">
              <mc:Choice xmlns:v="urn:schemas-microsoft-com:vml" Requires="v">
                <p:oleObj spid="_x0000_s3145" name="" r:id="rId21" imgW="1028700" imgH="393700" progId="Equation.3">
                  <p:embed/>
                </p:oleObj>
              </mc:Choice>
              <mc:Fallback>
                <p:oleObj name="" r:id="rId21" imgW="1028700" imgH="393700" progId="Equation.3">
                  <p:embed/>
                  <p:pic>
                    <p:nvPicPr>
                      <p:cNvPr id="0" name="图片 3144"/>
                      <p:cNvPicPr/>
                      <p:nvPr/>
                    </p:nvPicPr>
                    <p:blipFill>
                      <a:blip r:embed="rId22"/>
                      <a:stretch>
                        <a:fillRect/>
                      </a:stretch>
                    </p:blipFill>
                    <p:spPr>
                      <a:xfrm>
                        <a:off x="1479550" y="1735138"/>
                        <a:ext cx="2930525" cy="996950"/>
                      </a:xfrm>
                      <a:prstGeom prst="rect">
                        <a:avLst/>
                      </a:prstGeom>
                      <a:noFill/>
                      <a:ln w="38100">
                        <a:noFill/>
                        <a:miter/>
                      </a:ln>
                    </p:spPr>
                  </p:pic>
                </p:oleObj>
              </mc:Fallback>
            </mc:AlternateContent>
          </a:graphicData>
        </a:graphic>
      </p:graphicFrame>
      <p:graphicFrame>
        <p:nvGraphicFramePr>
          <p:cNvPr id="23" name="对象 22"/>
          <p:cNvGraphicFramePr/>
          <p:nvPr/>
        </p:nvGraphicFramePr>
        <p:xfrm>
          <a:off x="2786063" y="3094038"/>
          <a:ext cx="1773237" cy="447675"/>
        </p:xfrm>
        <a:graphic>
          <a:graphicData uri="http://schemas.openxmlformats.org/presentationml/2006/ole">
            <mc:AlternateContent xmlns:mc="http://schemas.openxmlformats.org/markup-compatibility/2006">
              <mc:Choice xmlns:v="urn:schemas-microsoft-com:vml" Requires="v">
                <p:oleObj spid="_x0000_s3146" name="" r:id="rId23" imgW="622300" imgH="177165" progId="Equation.3">
                  <p:embed/>
                </p:oleObj>
              </mc:Choice>
              <mc:Fallback>
                <p:oleObj name="" r:id="rId23" imgW="622300" imgH="177165" progId="Equation.3">
                  <p:embed/>
                  <p:pic>
                    <p:nvPicPr>
                      <p:cNvPr id="0" name="图片 3145"/>
                      <p:cNvPicPr/>
                      <p:nvPr/>
                    </p:nvPicPr>
                    <p:blipFill>
                      <a:blip r:embed="rId24"/>
                      <a:stretch>
                        <a:fillRect/>
                      </a:stretch>
                    </p:blipFill>
                    <p:spPr>
                      <a:xfrm>
                        <a:off x="2786063" y="3094038"/>
                        <a:ext cx="1773237" cy="4476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lide(from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108554"/>
                                        </p:tgtEl>
                                        <p:attrNameLst>
                                          <p:attrName>style.visibility</p:attrName>
                                        </p:attrNameLst>
                                      </p:cBhvr>
                                      <p:to>
                                        <p:strVal val="visible"/>
                                      </p:to>
                                    </p:set>
                                    <p:animEffect transition="in" filter="slide(fromLeft)">
                                      <p:cBhvr>
                                        <p:cTn id="20" dur="500"/>
                                        <p:tgtEl>
                                          <p:spTgt spid="10855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1271"/>
                                        </p:tgtEl>
                                        <p:attrNameLst>
                                          <p:attrName>style.visibility</p:attrName>
                                        </p:attrNameLst>
                                      </p:cBhvr>
                                      <p:to>
                                        <p:strVal val="visible"/>
                                      </p:to>
                                    </p:set>
                                    <p:animEffect transition="in" filter="slide(fromLeft)">
                                      <p:cBhvr>
                                        <p:cTn id="25" dur="500"/>
                                        <p:tgtEl>
                                          <p:spTgt spid="1127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108563"/>
                                        </p:tgtEl>
                                        <p:attrNameLst>
                                          <p:attrName>style.visibility</p:attrName>
                                        </p:attrNameLst>
                                      </p:cBhvr>
                                      <p:to>
                                        <p:strVal val="visible"/>
                                      </p:to>
                                    </p:set>
                                    <p:animEffect transition="in" filter="barn(outVertical)">
                                      <p:cBhvr>
                                        <p:cTn id="30" dur="500"/>
                                        <p:tgtEl>
                                          <p:spTgt spid="10856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08556"/>
                                        </p:tgtEl>
                                        <p:attrNameLst>
                                          <p:attrName>style.visibility</p:attrName>
                                        </p:attrNameLst>
                                      </p:cBhvr>
                                      <p:to>
                                        <p:strVal val="visible"/>
                                      </p:to>
                                    </p:set>
                                    <p:animEffect transition="in" filter="wipe(right)">
                                      <p:cBhvr>
                                        <p:cTn id="35" dur="500"/>
                                        <p:tgtEl>
                                          <p:spTgt spid="10855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8564"/>
                                        </p:tgtEl>
                                        <p:attrNameLst>
                                          <p:attrName>style.visibility</p:attrName>
                                        </p:attrNameLst>
                                      </p:cBhvr>
                                      <p:to>
                                        <p:strVal val="visible"/>
                                      </p:to>
                                    </p:set>
                                    <p:animEffect transition="in" filter="wipe(left)">
                                      <p:cBhvr>
                                        <p:cTn id="40" dur="500"/>
                                        <p:tgtEl>
                                          <p:spTgt spid="10856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lide(from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childTnLst>
                                    <p:set>
                                      <p:cBhvr rctx="PPT">
                                        <p:cTn id="49" dur="indefinite"/>
                                        <p:tgtEl>
                                          <p:spTgt spid="13"/>
                                        </p:tgtEl>
                                        <p:attrNameLst>
                                          <p:attrName>style.opacity</p:attrName>
                                        </p:attrNameLst>
                                      </p:cBhvr>
                                      <p:to>
                                        <p:strVal val="0.5"/>
                                      </p:to>
                                    </p:set>
                                    <p:animEffect filter="image" prLst="opacity: 0.5">
                                      <p:cBhvr rctx="IE">
                                        <p:cTn id="50" dur="indefinite"/>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lide(fromLeft)">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rctx="PPT">
                                        <p:cTn id="59" dur="indefinite"/>
                                        <p:tgtEl>
                                          <p:spTgt spid="108554"/>
                                        </p:tgtEl>
                                        <p:attrNameLst>
                                          <p:attrName>style.opacity</p:attrName>
                                        </p:attrNameLst>
                                      </p:cBhvr>
                                      <p:to>
                                        <p:strVal val="0.5"/>
                                      </p:to>
                                    </p:set>
                                    <p:animEffect filter="image" prLst="opacity: 0.5">
                                      <p:cBhvr rctx="IE">
                                        <p:cTn id="60" dur="indefinite"/>
                                        <p:tgtEl>
                                          <p:spTgt spid="108554"/>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slide(fromLeft)">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mph" presetSubtype="0" nodeType="clickEffect">
                                  <p:stCondLst>
                                    <p:cond delay="0"/>
                                  </p:stCondLst>
                                  <p:childTnLst>
                                    <p:set>
                                      <p:cBhvr rctx="PPT">
                                        <p:cTn id="69" dur="indefinite"/>
                                        <p:tgtEl>
                                          <p:spTgt spid="11271"/>
                                        </p:tgtEl>
                                        <p:attrNameLst>
                                          <p:attrName>style.opacity</p:attrName>
                                        </p:attrNameLst>
                                      </p:cBhvr>
                                      <p:to>
                                        <p:strVal val="0.5"/>
                                      </p:to>
                                    </p:set>
                                    <p:animEffect filter="image" prLst="opacity: 0.5">
                                      <p:cBhvr rctx="IE">
                                        <p:cTn id="70" dur="indefinite"/>
                                        <p:tgtEl>
                                          <p:spTgt spid="1127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05827"/>
                                        </p:tgtEl>
                                        <p:attrNameLst>
                                          <p:attrName>style.visibility</p:attrName>
                                        </p:attrNameLst>
                                      </p:cBhvr>
                                      <p:to>
                                        <p:strVal val="visible"/>
                                      </p:to>
                                    </p:set>
                                    <p:animEffect transition="in" filter="wipe(left)">
                                      <p:cBhvr>
                                        <p:cTn id="75" dur="500"/>
                                        <p:tgtEl>
                                          <p:spTgt spid="2058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5835"/>
                                        </p:tgtEl>
                                        <p:attrNameLst>
                                          <p:attrName>style.visibility</p:attrName>
                                        </p:attrNameLst>
                                      </p:cBhvr>
                                      <p:to>
                                        <p:strVal val="visible"/>
                                      </p:to>
                                    </p:set>
                                    <p:animEffect transition="in" filter="wipe(left)">
                                      <p:cBhvr>
                                        <p:cTn id="80" dur="500"/>
                                        <p:tgtEl>
                                          <p:spTgt spid="205835"/>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barn(outVertical)">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mph" presetSubtype="0" nodeType="clickEffect">
                                  <p:stCondLst>
                                    <p:cond delay="0"/>
                                  </p:stCondLst>
                                  <p:childTnLst>
                                    <p:set>
                                      <p:cBhvr rctx="PPT">
                                        <p:cTn id="89" dur="indefinite"/>
                                        <p:tgtEl>
                                          <p:spTgt spid="108556"/>
                                        </p:tgtEl>
                                        <p:attrNameLst>
                                          <p:attrName>style.opacity</p:attrName>
                                        </p:attrNameLst>
                                      </p:cBhvr>
                                      <p:to>
                                        <p:strVal val="0.5"/>
                                      </p:to>
                                    </p:set>
                                    <p:animEffect filter="image" prLst="opacity: 0.5">
                                      <p:cBhvr rctx="IE">
                                        <p:cTn id="90" dur="indefinite"/>
                                        <p:tgtEl>
                                          <p:spTgt spid="108556"/>
                                        </p:tgtEl>
                                      </p:cBhvr>
                                    </p:animEffect>
                                  </p:childTnLst>
                                </p:cTn>
                              </p:par>
                              <p:par>
                                <p:cTn id="91" presetID="9" presetClass="emph" presetSubtype="0" nodeType="withEffect">
                                  <p:stCondLst>
                                    <p:cond delay="0"/>
                                  </p:stCondLst>
                                  <p:childTnLst>
                                    <p:set>
                                      <p:cBhvr rctx="PPT">
                                        <p:cTn id="92" dur="indefinite"/>
                                        <p:tgtEl>
                                          <p:spTgt spid="108563"/>
                                        </p:tgtEl>
                                        <p:attrNameLst>
                                          <p:attrName>style.opacity</p:attrName>
                                        </p:attrNameLst>
                                      </p:cBhvr>
                                      <p:to>
                                        <p:strVal val="0.5"/>
                                      </p:to>
                                    </p:set>
                                    <p:animEffect filter="image" prLst="opacity: 0.5">
                                      <p:cBhvr rctx="IE">
                                        <p:cTn id="93" dur="indefinite"/>
                                        <p:tgtEl>
                                          <p:spTgt spid="108563"/>
                                        </p:tgtEl>
                                      </p:cBhvr>
                                    </p:animEffect>
                                  </p:childTnLst>
                                </p:cTn>
                              </p:par>
                              <p:par>
                                <p:cTn id="94" presetID="9" presetClass="emph" presetSubtype="0" nodeType="withEffect">
                                  <p:stCondLst>
                                    <p:cond delay="0"/>
                                  </p:stCondLst>
                                  <p:childTnLst>
                                    <p:set>
                                      <p:cBhvr rctx="PPT">
                                        <p:cTn id="95" dur="indefinite"/>
                                        <p:tgtEl>
                                          <p:spTgt spid="108564"/>
                                        </p:tgtEl>
                                        <p:attrNameLst>
                                          <p:attrName>style.opacity</p:attrName>
                                        </p:attrNameLst>
                                      </p:cBhvr>
                                      <p:to>
                                        <p:strVal val="0.5"/>
                                      </p:to>
                                    </p:set>
                                    <p:animEffect filter="image" prLst="opacity: 0.5">
                                      <p:cBhvr rctx="IE">
                                        <p:cTn id="96" dur="indefinite"/>
                                        <p:tgtEl>
                                          <p:spTgt spid="10856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p:bldP spid="205835" grpId="0"/>
      <p:bldP spid="205836"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1" name="文本框 206850"/>
          <p:cNvSpPr txBox="1"/>
          <p:nvPr/>
        </p:nvSpPr>
        <p:spPr>
          <a:xfrm>
            <a:off x="468313" y="1125538"/>
            <a:ext cx="4100512" cy="519112"/>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定轴转动角动量定理：</a:t>
            </a:r>
            <a:endParaRPr lang="zh-CN" altLang="en-US" dirty="0">
              <a:latin typeface="Times New Roman" panose="02020603050405020304" pitchFamily="18" charset="0"/>
              <a:ea typeface="宋体" panose="02010600030101010101" pitchFamily="2" charset="-122"/>
            </a:endParaRPr>
          </a:p>
        </p:txBody>
      </p:sp>
      <p:sp>
        <p:nvSpPr>
          <p:cNvPr id="34823" name="文本框 206852"/>
          <p:cNvSpPr txBox="1"/>
          <p:nvPr/>
        </p:nvSpPr>
        <p:spPr>
          <a:xfrm>
            <a:off x="0" y="5075238"/>
            <a:ext cx="8929688" cy="946150"/>
          </a:xfrm>
          <a:prstGeom prst="rect">
            <a:avLst/>
          </a:prstGeom>
          <a:solidFill>
            <a:srgbClr val="FFFF99"/>
          </a:solidFill>
          <a:ln w="9525">
            <a:noFill/>
          </a:ln>
        </p:spPr>
        <p:txBody>
          <a:bodyPr anchor="t">
            <a:spAutoFit/>
          </a:bodyPr>
          <a:p>
            <a:r>
              <a:rPr lang="zh-CN" altLang="en-US" dirty="0">
                <a:solidFill>
                  <a:srgbClr val="FF0000"/>
                </a:solidFill>
                <a:latin typeface="Times New Roman" panose="02020603050405020304" pitchFamily="18" charset="0"/>
                <a:ea typeface="宋体" panose="02010600030101010101" pitchFamily="2" charset="-122"/>
              </a:rPr>
              <a:t>定轴转动角动量守恒定律：</a:t>
            </a:r>
            <a:r>
              <a:rPr lang="zh-CN" altLang="en-US" dirty="0">
                <a:latin typeface="Times New Roman" panose="02020603050405020304" pitchFamily="18" charset="0"/>
                <a:ea typeface="宋体" panose="02010600030101010101" pitchFamily="2" charset="-122"/>
              </a:rPr>
              <a:t>物体在定轴转动中，当对转轴的合外力矩为零时，物体</a:t>
            </a:r>
            <a:r>
              <a:rPr lang="zh-CN" altLang="en-US" dirty="0">
                <a:solidFill>
                  <a:srgbClr val="FF0000"/>
                </a:solidFill>
                <a:latin typeface="Times New Roman" panose="02020603050405020304" pitchFamily="18" charset="0"/>
                <a:ea typeface="宋体" panose="02010600030101010101" pitchFamily="2" charset="-122"/>
              </a:rPr>
              <a:t>对转轴的角动量</a:t>
            </a:r>
            <a:r>
              <a:rPr lang="zh-CN" altLang="en-US" dirty="0">
                <a:latin typeface="Times New Roman" panose="02020603050405020304" pitchFamily="18" charset="0"/>
                <a:ea typeface="宋体" panose="02010600030101010101" pitchFamily="2" charset="-122"/>
              </a:rPr>
              <a:t>保持不变。</a:t>
            </a:r>
            <a:endParaRPr lang="zh-CN" altLang="en-US" dirty="0">
              <a:latin typeface="Times New Roman" panose="02020603050405020304" pitchFamily="18" charset="0"/>
              <a:ea typeface="宋体" panose="02010600030101010101" pitchFamily="2" charset="-122"/>
            </a:endParaRPr>
          </a:p>
        </p:txBody>
      </p:sp>
      <p:grpSp>
        <p:nvGrpSpPr>
          <p:cNvPr id="2" name="组合 206853"/>
          <p:cNvGrpSpPr/>
          <p:nvPr/>
        </p:nvGrpSpPr>
        <p:grpSpPr>
          <a:xfrm>
            <a:off x="1714500" y="2546350"/>
            <a:ext cx="5067300" cy="566738"/>
            <a:chOff x="950" y="1708"/>
            <a:chExt cx="3192" cy="357"/>
          </a:xfrm>
        </p:grpSpPr>
        <p:graphicFrame>
          <p:nvGraphicFramePr>
            <p:cNvPr id="67588" name="对象 206854"/>
            <p:cNvGraphicFramePr/>
            <p:nvPr/>
          </p:nvGraphicFramePr>
          <p:xfrm>
            <a:off x="1348" y="1728"/>
            <a:ext cx="1136" cy="337"/>
          </p:xfrm>
          <a:graphic>
            <a:graphicData uri="http://schemas.openxmlformats.org/presentationml/2006/ole">
              <mc:AlternateContent xmlns:mc="http://schemas.openxmlformats.org/markup-compatibility/2006">
                <mc:Choice xmlns:v="urn:schemas-microsoft-com:vml" Requires="v">
                  <p:oleObj spid="_x0000_s3149" name="" r:id="rId1" imgW="685800" imgH="203200" progId="Equation.DSMT4">
                    <p:embed/>
                  </p:oleObj>
                </mc:Choice>
                <mc:Fallback>
                  <p:oleObj name="" r:id="rId1" imgW="685800" imgH="203200" progId="Equation.DSMT4">
                    <p:embed/>
                    <p:pic>
                      <p:nvPicPr>
                        <p:cNvPr id="0" name="图片 3148"/>
                        <p:cNvPicPr/>
                        <p:nvPr/>
                      </p:nvPicPr>
                      <p:blipFill>
                        <a:blip r:embed="rId2"/>
                        <a:stretch>
                          <a:fillRect/>
                        </a:stretch>
                      </p:blipFill>
                      <p:spPr>
                        <a:xfrm>
                          <a:off x="1348" y="1728"/>
                          <a:ext cx="1136" cy="337"/>
                        </a:xfrm>
                        <a:prstGeom prst="rect">
                          <a:avLst/>
                        </a:prstGeom>
                        <a:noFill/>
                        <a:ln w="38100">
                          <a:noFill/>
                          <a:miter/>
                        </a:ln>
                      </p:spPr>
                    </p:pic>
                  </p:oleObj>
                </mc:Fallback>
              </mc:AlternateContent>
            </a:graphicData>
          </a:graphic>
        </p:graphicFrame>
        <p:graphicFrame>
          <p:nvGraphicFramePr>
            <p:cNvPr id="67589" name="对象 206855"/>
            <p:cNvGraphicFramePr/>
            <p:nvPr/>
          </p:nvGraphicFramePr>
          <p:xfrm>
            <a:off x="3110" y="1713"/>
            <a:ext cx="1032" cy="337"/>
          </p:xfrm>
          <a:graphic>
            <a:graphicData uri="http://schemas.openxmlformats.org/presentationml/2006/ole">
              <mc:AlternateContent xmlns:mc="http://schemas.openxmlformats.org/markup-compatibility/2006">
                <mc:Choice xmlns:v="urn:schemas-microsoft-com:vml" Requires="v">
                  <p:oleObj spid="_x0000_s3152" name="" r:id="rId3" imgW="622300" imgH="203200" progId="Equation.3">
                    <p:embed/>
                  </p:oleObj>
                </mc:Choice>
                <mc:Fallback>
                  <p:oleObj name="" r:id="rId3" imgW="622300" imgH="203200" progId="Equation.3">
                    <p:embed/>
                    <p:pic>
                      <p:nvPicPr>
                        <p:cNvPr id="0" name="图片 3151"/>
                        <p:cNvPicPr/>
                        <p:nvPr/>
                      </p:nvPicPr>
                      <p:blipFill>
                        <a:blip r:embed="rId4"/>
                        <a:stretch>
                          <a:fillRect/>
                        </a:stretch>
                      </p:blipFill>
                      <p:spPr>
                        <a:xfrm>
                          <a:off x="3110" y="1713"/>
                          <a:ext cx="1032" cy="337"/>
                        </a:xfrm>
                        <a:prstGeom prst="rect">
                          <a:avLst/>
                        </a:prstGeom>
                        <a:noFill/>
                        <a:ln w="38100">
                          <a:noFill/>
                          <a:miter/>
                        </a:ln>
                      </p:spPr>
                    </p:pic>
                  </p:oleObj>
                </mc:Fallback>
              </mc:AlternateContent>
            </a:graphicData>
          </a:graphic>
        </p:graphicFrame>
        <p:sp>
          <p:nvSpPr>
            <p:cNvPr id="67590" name="文本框 206856"/>
            <p:cNvSpPr txBox="1"/>
            <p:nvPr/>
          </p:nvSpPr>
          <p:spPr>
            <a:xfrm>
              <a:off x="950" y="1708"/>
              <a:ext cx="341" cy="327"/>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当</a:t>
              </a:r>
              <a:endParaRPr lang="zh-CN" altLang="en-US" dirty="0">
                <a:latin typeface="Times New Roman" panose="02020603050405020304" pitchFamily="18" charset="0"/>
                <a:ea typeface="宋体" panose="02010600030101010101" pitchFamily="2" charset="-122"/>
              </a:endParaRPr>
            </a:p>
          </p:txBody>
        </p:sp>
        <p:sp>
          <p:nvSpPr>
            <p:cNvPr id="67591" name="文本框 206857"/>
            <p:cNvSpPr txBox="1"/>
            <p:nvPr/>
          </p:nvSpPr>
          <p:spPr>
            <a:xfrm>
              <a:off x="2039" y="1713"/>
              <a:ext cx="566" cy="327"/>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时，</a:t>
              </a:r>
              <a:endParaRPr lang="zh-CN" altLang="en-US" dirty="0">
                <a:latin typeface="Times New Roman" panose="02020603050405020304" pitchFamily="18" charset="0"/>
                <a:ea typeface="宋体" panose="02010600030101010101" pitchFamily="2" charset="-122"/>
              </a:endParaRPr>
            </a:p>
          </p:txBody>
        </p:sp>
        <p:sp>
          <p:nvSpPr>
            <p:cNvPr id="67592" name="文本框 206858"/>
            <p:cNvSpPr txBox="1"/>
            <p:nvPr/>
          </p:nvSpPr>
          <p:spPr>
            <a:xfrm>
              <a:off x="2544" y="1712"/>
              <a:ext cx="566" cy="329"/>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恒有</a:t>
              </a:r>
              <a:endParaRPr lang="zh-CN" altLang="en-US" dirty="0">
                <a:latin typeface="Times New Roman" panose="02020603050405020304" pitchFamily="18" charset="0"/>
                <a:ea typeface="宋体" panose="02010600030101010101" pitchFamily="2" charset="-122"/>
              </a:endParaRPr>
            </a:p>
          </p:txBody>
        </p:sp>
      </p:grpSp>
      <p:grpSp>
        <p:nvGrpSpPr>
          <p:cNvPr id="3" name="组合 206859"/>
          <p:cNvGrpSpPr/>
          <p:nvPr/>
        </p:nvGrpSpPr>
        <p:grpSpPr>
          <a:xfrm>
            <a:off x="1835150" y="3735388"/>
            <a:ext cx="3575050" cy="630237"/>
            <a:chOff x="1152" y="2240"/>
            <a:chExt cx="2252" cy="397"/>
          </a:xfrm>
        </p:grpSpPr>
        <p:graphicFrame>
          <p:nvGraphicFramePr>
            <p:cNvPr id="67594" name="对象 206860"/>
            <p:cNvGraphicFramePr/>
            <p:nvPr/>
          </p:nvGraphicFramePr>
          <p:xfrm>
            <a:off x="1494" y="2256"/>
            <a:ext cx="1208" cy="381"/>
          </p:xfrm>
          <a:graphic>
            <a:graphicData uri="http://schemas.openxmlformats.org/presentationml/2006/ole">
              <mc:AlternateContent xmlns:mc="http://schemas.openxmlformats.org/markup-compatibility/2006">
                <mc:Choice xmlns:v="urn:schemas-microsoft-com:vml" Requires="v">
                  <p:oleObj spid="_x0000_s3150" name="" r:id="rId5" imgW="723900" imgH="228600" progId="Equation.3">
                    <p:embed/>
                  </p:oleObj>
                </mc:Choice>
                <mc:Fallback>
                  <p:oleObj name="" r:id="rId5" imgW="723900" imgH="228600" progId="Equation.3">
                    <p:embed/>
                    <p:pic>
                      <p:nvPicPr>
                        <p:cNvPr id="0" name="图片 3149"/>
                        <p:cNvPicPr/>
                        <p:nvPr/>
                      </p:nvPicPr>
                      <p:blipFill>
                        <a:blip r:embed="rId6"/>
                        <a:stretch>
                          <a:fillRect/>
                        </a:stretch>
                      </p:blipFill>
                      <p:spPr>
                        <a:xfrm>
                          <a:off x="1494" y="2256"/>
                          <a:ext cx="1208" cy="381"/>
                        </a:xfrm>
                        <a:prstGeom prst="rect">
                          <a:avLst/>
                        </a:prstGeom>
                        <a:noFill/>
                        <a:ln w="38100">
                          <a:noFill/>
                          <a:miter/>
                        </a:ln>
                      </p:spPr>
                    </p:pic>
                  </p:oleObj>
                </mc:Fallback>
              </mc:AlternateContent>
            </a:graphicData>
          </a:graphic>
        </p:graphicFrame>
        <p:sp>
          <p:nvSpPr>
            <p:cNvPr id="67595" name="文本框 206861"/>
            <p:cNvSpPr txBox="1"/>
            <p:nvPr/>
          </p:nvSpPr>
          <p:spPr>
            <a:xfrm>
              <a:off x="1152" y="2240"/>
              <a:ext cx="341" cy="327"/>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即</a:t>
              </a:r>
              <a:endParaRPr lang="zh-CN" altLang="en-US" dirty="0">
                <a:latin typeface="Times New Roman" panose="02020603050405020304" pitchFamily="18" charset="0"/>
                <a:ea typeface="宋体" panose="02010600030101010101" pitchFamily="2" charset="-122"/>
              </a:endParaRPr>
            </a:p>
          </p:txBody>
        </p:sp>
        <p:sp>
          <p:nvSpPr>
            <p:cNvPr id="67596" name="文本框 206862"/>
            <p:cNvSpPr txBox="1"/>
            <p:nvPr/>
          </p:nvSpPr>
          <p:spPr>
            <a:xfrm>
              <a:off x="2688" y="2256"/>
              <a:ext cx="716" cy="327"/>
            </a:xfrm>
            <a:prstGeom prst="rect">
              <a:avLst/>
            </a:prstGeom>
            <a:noFill/>
            <a:ln w="9525">
              <a:noFill/>
            </a:ln>
          </p:spPr>
          <p:txBody>
            <a:bodyPr wrap="none" anchor="t">
              <a:spAutoFit/>
            </a:bodyPr>
            <a:p>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常量</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grpSp>
      <p:sp>
        <p:nvSpPr>
          <p:cNvPr id="206865" name="矩形 206864"/>
          <p:cNvSpPr/>
          <p:nvPr/>
        </p:nvSpPr>
        <p:spPr>
          <a:xfrm>
            <a:off x="179388" y="188913"/>
            <a:ext cx="4679950" cy="579437"/>
          </a:xfrm>
          <a:prstGeom prst="rect">
            <a:avLst/>
          </a:prstGeom>
          <a:noFill/>
          <a:ln w="9525">
            <a:noFill/>
          </a:ln>
        </p:spPr>
        <p:txBody>
          <a:bodyPr anchor="t">
            <a:spAutoFit/>
          </a:bodyPr>
          <a:p>
            <a:r>
              <a:rPr lang="zh-CN" altLang="en-US" sz="3200" dirty="0">
                <a:solidFill>
                  <a:srgbClr val="A50021"/>
                </a:solidFill>
                <a:latin typeface="Times New Roman" panose="02020603050405020304" pitchFamily="18" charset="0"/>
                <a:ea typeface="华文行楷" panose="02010800040101010101" pitchFamily="2" charset="-122"/>
              </a:rPr>
              <a:t>三、角动量守恒定律</a:t>
            </a:r>
            <a:endParaRPr lang="zh-CN" altLang="en-US" sz="3200" dirty="0">
              <a:solidFill>
                <a:srgbClr val="A50021"/>
              </a:solidFill>
              <a:latin typeface="Times New Roman" panose="02020603050405020304" pitchFamily="18" charset="0"/>
              <a:ea typeface="华文行楷" panose="02010800040101010101" pitchFamily="2" charset="-122"/>
            </a:endParaRPr>
          </a:p>
        </p:txBody>
      </p:sp>
      <p:graphicFrame>
        <p:nvGraphicFramePr>
          <p:cNvPr id="7" name="对象 6"/>
          <p:cNvGraphicFramePr/>
          <p:nvPr/>
        </p:nvGraphicFramePr>
        <p:xfrm>
          <a:off x="4381500" y="968375"/>
          <a:ext cx="2303463" cy="833438"/>
        </p:xfrm>
        <a:graphic>
          <a:graphicData uri="http://schemas.openxmlformats.org/presentationml/2006/ole">
            <mc:AlternateContent xmlns:mc="http://schemas.openxmlformats.org/markup-compatibility/2006">
              <mc:Choice xmlns:v="urn:schemas-microsoft-com:vml" Requires="v">
                <p:oleObj spid="_x0000_s3151" name="" r:id="rId7" imgW="850900" imgH="355600" progId="Equation.3">
                  <p:embed/>
                </p:oleObj>
              </mc:Choice>
              <mc:Fallback>
                <p:oleObj name="" r:id="rId7" imgW="850900" imgH="355600" progId="Equation.3">
                  <p:embed/>
                  <p:pic>
                    <p:nvPicPr>
                      <p:cNvPr id="0" name="图片 3150"/>
                      <p:cNvPicPr/>
                      <p:nvPr/>
                    </p:nvPicPr>
                    <p:blipFill>
                      <a:blip r:embed="rId8"/>
                      <a:stretch>
                        <a:fillRect/>
                      </a:stretch>
                    </p:blipFill>
                    <p:spPr>
                      <a:xfrm>
                        <a:off x="4381500" y="968375"/>
                        <a:ext cx="2303463" cy="8334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06851"/>
                                        </p:tgtEl>
                                        <p:attrNameLst>
                                          <p:attrName>style.visibility</p:attrName>
                                        </p:attrNameLst>
                                      </p:cBhvr>
                                      <p:to>
                                        <p:strVal val="visible"/>
                                      </p:to>
                                    </p:set>
                                    <p:animEffect transition="in" filter="wipe(left)">
                                      <p:cBhvr>
                                        <p:cTn id="11" dur="500"/>
                                        <p:tgtEl>
                                          <p:spTgt spid="20685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823"/>
                                        </p:tgtEl>
                                        <p:attrNameLst>
                                          <p:attrName>style.visibility</p:attrName>
                                        </p:attrNameLst>
                                      </p:cBhvr>
                                      <p:to>
                                        <p:strVal val="visible"/>
                                      </p:to>
                                    </p:set>
                                    <p:animEffect transition="in" filter="wipe(left)">
                                      <p:cBhvr>
                                        <p:cTn id="31" dur="500"/>
                                        <p:tgtEl>
                                          <p:spTgt spid="3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p:bldP spid="34823" grpId="0" animBg="1"/>
      <p:bldP spid="2068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7" name="文本框 31746"/>
          <p:cNvSpPr txBox="1"/>
          <p:nvPr/>
        </p:nvSpPr>
        <p:spPr>
          <a:xfrm>
            <a:off x="844550" y="4694238"/>
            <a:ext cx="828675" cy="582612"/>
          </a:xfrm>
          <a:prstGeom prst="rect">
            <a:avLst/>
          </a:prstGeom>
          <a:noFill/>
          <a:ln w="9525">
            <a:noFill/>
          </a:ln>
        </p:spPr>
        <p:txBody>
          <a:bodyPr wrap="square" anchor="t">
            <a:spAutoFit/>
          </a:bodyPr>
          <a:p>
            <a:pPr marL="762000" indent="-762000"/>
            <a:r>
              <a:rPr lang="zh-CN" altLang="en-US" sz="3200" dirty="0">
                <a:latin typeface="Times New Roman" panose="02020603050405020304" pitchFamily="18" charset="0"/>
                <a:ea typeface="楷体_GB2312" panose="02010609030101010101" pitchFamily="49" charset="-122"/>
              </a:rPr>
              <a:t>则 </a:t>
            </a:r>
            <a:endParaRPr lang="en-US" altLang="zh-CN" sz="3200" dirty="0">
              <a:latin typeface="Times New Roman" panose="02020603050405020304" pitchFamily="18" charset="0"/>
              <a:ea typeface="楷体_GB2312" panose="02010609030101010101" pitchFamily="49" charset="-122"/>
            </a:endParaRPr>
          </a:p>
        </p:txBody>
      </p:sp>
      <p:sp>
        <p:nvSpPr>
          <p:cNvPr id="31749" name="文本框 31748"/>
          <p:cNvSpPr txBox="1"/>
          <p:nvPr/>
        </p:nvSpPr>
        <p:spPr>
          <a:xfrm>
            <a:off x="1133475" y="3919538"/>
            <a:ext cx="541338" cy="522287"/>
          </a:xfrm>
          <a:prstGeom prst="rect">
            <a:avLst/>
          </a:prstGeom>
          <a:noFill/>
          <a:ln w="9525">
            <a:noFill/>
          </a:ln>
        </p:spPr>
        <p:txBody>
          <a:bodyPr wrap="none" anchor="t">
            <a:spAutoFit/>
          </a:bodyPr>
          <a:p>
            <a:r>
              <a:rPr lang="en-US" altLang="zh-CN" dirty="0">
                <a:solidFill>
                  <a:srgbClr val="A50021"/>
                </a:solidFill>
                <a:latin typeface="Times New Roman" panose="02020603050405020304" pitchFamily="18" charset="0"/>
                <a:ea typeface="楷体_GB2312" panose="02010609030101010101" pitchFamily="49" charset="-122"/>
              </a:rPr>
              <a:t>3</a:t>
            </a:r>
            <a:r>
              <a:rPr lang="en-US" altLang="zh-CN" dirty="0">
                <a:solidFill>
                  <a:srgbClr val="A50021"/>
                </a:solidFill>
                <a:latin typeface="楷体_GB2312" panose="02010609030101010101" pitchFamily="49" charset="-122"/>
                <a:ea typeface="楷体_GB2312" panose="02010609030101010101" pitchFamily="49" charset="-122"/>
              </a:rPr>
              <a:t>.</a:t>
            </a:r>
            <a:endParaRPr lang="zh-CN" altLang="en-US">
              <a:solidFill>
                <a:srgbClr val="A50021"/>
              </a:solidFill>
              <a:latin typeface="楷体_GB2312" panose="02010609030101010101" pitchFamily="49" charset="-122"/>
              <a:ea typeface="楷体_GB2312" panose="02010609030101010101" pitchFamily="49" charset="-122"/>
            </a:endParaRPr>
          </a:p>
        </p:txBody>
      </p:sp>
      <p:sp>
        <p:nvSpPr>
          <p:cNvPr id="68611" name="文本框 31755"/>
          <p:cNvSpPr txBox="1"/>
          <p:nvPr/>
        </p:nvSpPr>
        <p:spPr>
          <a:xfrm>
            <a:off x="385763" y="158750"/>
            <a:ext cx="7351712" cy="582613"/>
          </a:xfrm>
          <a:prstGeom prst="rect">
            <a:avLst/>
          </a:prstGeom>
          <a:noFill/>
          <a:ln w="9525">
            <a:noFill/>
          </a:ln>
        </p:spPr>
        <p:txBody>
          <a:bodyPr wrap="square" anchor="t">
            <a:spAutoFit/>
          </a:bodyPr>
          <a:p>
            <a:pPr>
              <a:spcBef>
                <a:spcPct val="50000"/>
              </a:spcBef>
              <a:buFont typeface="Wingdings" panose="05000000000000000000" pitchFamily="2" charset="2"/>
              <a:buChar char="&amp;"/>
            </a:pPr>
            <a:r>
              <a:rPr lang="zh-CN" altLang="en-US" sz="3200" dirty="0">
                <a:solidFill>
                  <a:srgbClr val="FF0000"/>
                </a:solidFill>
                <a:latin typeface="Times New Roman" panose="02020603050405020304" pitchFamily="18" charset="0"/>
                <a:ea typeface="楷体_GB2312" panose="02010609030101010101" pitchFamily="49" charset="-122"/>
              </a:rPr>
              <a:t>讨论：</a:t>
            </a:r>
            <a:r>
              <a:rPr lang="zh-CN" altLang="en-US" sz="3200" dirty="0">
                <a:latin typeface="Times New Roman" panose="02020603050405020304" pitchFamily="18" charset="0"/>
                <a:ea typeface="楷体_GB2312" panose="02010609030101010101" pitchFamily="49" charset="-122"/>
              </a:rPr>
              <a:t>角动量守恒的几种可能情况：</a:t>
            </a:r>
            <a:endParaRPr lang="zh-CN" altLang="en-US" sz="3200">
              <a:latin typeface="Times New Roman" panose="02020603050405020304" pitchFamily="18" charset="0"/>
              <a:ea typeface="楷体_GB2312" panose="02010609030101010101" pitchFamily="49" charset="-122"/>
            </a:endParaRPr>
          </a:p>
        </p:txBody>
      </p:sp>
      <p:sp>
        <p:nvSpPr>
          <p:cNvPr id="31752" name="文本框 31751"/>
          <p:cNvSpPr txBox="1"/>
          <p:nvPr/>
        </p:nvSpPr>
        <p:spPr>
          <a:xfrm>
            <a:off x="1062038" y="1458913"/>
            <a:ext cx="2362200" cy="521970"/>
          </a:xfrm>
          <a:prstGeom prst="rect">
            <a:avLst/>
          </a:prstGeom>
          <a:noFill/>
          <a:ln w="9525">
            <a:noFill/>
          </a:ln>
        </p:spPr>
        <p:txBody>
          <a:bodyPr anchor="t">
            <a:spAutoFit/>
          </a:bodyPr>
          <a:p>
            <a:pPr>
              <a:spcBef>
                <a:spcPct val="50000"/>
              </a:spcBef>
            </a:pPr>
            <a:r>
              <a:rPr lang="en-US" altLang="zh-CN" dirty="0">
                <a:solidFill>
                  <a:srgbClr val="A50021"/>
                </a:solidFill>
                <a:latin typeface="Times New Roman" panose="02020603050405020304" pitchFamily="18" charset="0"/>
                <a:ea typeface="楷体_GB2312" panose="02010609030101010101" pitchFamily="49" charset="-122"/>
              </a:rPr>
              <a:t>1</a:t>
            </a:r>
            <a:r>
              <a:rPr lang="en-US" altLang="zh-CN" dirty="0">
                <a:solidFill>
                  <a:srgbClr val="A50021"/>
                </a:solidFill>
                <a:latin typeface="楷体_GB2312" panose="02010609030101010101" pitchFamily="49" charset="-122"/>
                <a:ea typeface="楷体_GB2312" panose="02010609030101010101" pitchFamily="49" charset="-122"/>
              </a:rPr>
              <a:t>. </a:t>
            </a:r>
            <a:r>
              <a:rPr lang="zh-CN" altLang="en-US" dirty="0">
                <a:solidFill>
                  <a:srgbClr val="A50021"/>
                </a:solidFill>
                <a:latin typeface="楷体_GB2312" panose="02010609030101010101" pitchFamily="49" charset="-122"/>
                <a:ea typeface="楷体_GB2312" panose="02010609030101010101" pitchFamily="49" charset="-122"/>
              </a:rPr>
              <a:t>孤立系</a:t>
            </a:r>
            <a:r>
              <a:rPr lang="en-US" altLang="zh-CN" dirty="0">
                <a:solidFill>
                  <a:srgbClr val="A50021"/>
                </a:solidFill>
                <a:latin typeface="楷体_GB2312" panose="02010609030101010101" pitchFamily="49" charset="-122"/>
                <a:ea typeface="楷体_GB2312" panose="02010609030101010101" pitchFamily="49" charset="-122"/>
              </a:rPr>
              <a:t>.</a:t>
            </a:r>
            <a:endParaRPr lang="en-US" altLang="zh-CN">
              <a:solidFill>
                <a:srgbClr val="A50021"/>
              </a:solidFill>
              <a:latin typeface="楷体_GB2312" panose="02010609030101010101" pitchFamily="49" charset="-122"/>
              <a:ea typeface="楷体_GB2312" panose="02010609030101010101" pitchFamily="49" charset="-122"/>
            </a:endParaRPr>
          </a:p>
        </p:txBody>
      </p:sp>
      <p:sp>
        <p:nvSpPr>
          <p:cNvPr id="31753" name="文本框 31752"/>
          <p:cNvSpPr txBox="1"/>
          <p:nvPr/>
        </p:nvSpPr>
        <p:spPr>
          <a:xfrm>
            <a:off x="1062038" y="2706688"/>
            <a:ext cx="5099050" cy="521970"/>
          </a:xfrm>
          <a:prstGeom prst="rect">
            <a:avLst/>
          </a:prstGeom>
          <a:noFill/>
          <a:ln w="9525">
            <a:noFill/>
          </a:ln>
        </p:spPr>
        <p:txBody>
          <a:bodyPr wrap="square" anchor="t">
            <a:spAutoFit/>
          </a:bodyPr>
          <a:p>
            <a:pPr>
              <a:spcBef>
                <a:spcPct val="50000"/>
              </a:spcBef>
            </a:pPr>
            <a:r>
              <a:rPr lang="en-US" altLang="zh-CN" dirty="0">
                <a:solidFill>
                  <a:srgbClr val="A50021"/>
                </a:solidFill>
                <a:latin typeface="Times New Roman" panose="02020603050405020304" pitchFamily="18" charset="0"/>
                <a:ea typeface="楷体_GB2312" panose="02010609030101010101" pitchFamily="49" charset="-122"/>
              </a:rPr>
              <a:t>2</a:t>
            </a:r>
            <a:r>
              <a:rPr lang="en-US" altLang="zh-CN" dirty="0">
                <a:solidFill>
                  <a:srgbClr val="A50021"/>
                </a:solidFill>
                <a:latin typeface="楷体_GB2312" panose="02010609030101010101" pitchFamily="49" charset="-122"/>
                <a:ea typeface="楷体_GB2312" panose="02010609030101010101" pitchFamily="49" charset="-122"/>
              </a:rPr>
              <a:t>. </a:t>
            </a:r>
            <a:r>
              <a:rPr lang="zh-CN" altLang="en-US" dirty="0">
                <a:solidFill>
                  <a:srgbClr val="A50021"/>
                </a:solidFill>
                <a:latin typeface="楷体_GB2312" panose="02010609030101010101" pitchFamily="49" charset="-122"/>
                <a:ea typeface="楷体_GB2312" panose="02010609030101010101" pitchFamily="49" charset="-122"/>
              </a:rPr>
              <a:t>有心力场</a:t>
            </a:r>
            <a:r>
              <a:rPr lang="en-US" altLang="zh-CN" dirty="0">
                <a:solidFill>
                  <a:srgbClr val="A50021"/>
                </a:solidFill>
                <a:latin typeface="楷体_GB2312" panose="02010609030101010101" pitchFamily="49" charset="-122"/>
                <a:ea typeface="楷体_GB2312" panose="02010609030101010101" pitchFamily="49" charset="-122"/>
              </a:rPr>
              <a:t>.</a:t>
            </a:r>
            <a:endParaRPr lang="en-US" altLang="zh-CN">
              <a:solidFill>
                <a:srgbClr val="A50021"/>
              </a:solidFill>
              <a:latin typeface="楷体_GB2312" panose="02010609030101010101" pitchFamily="49" charset="-122"/>
              <a:ea typeface="楷体_GB2312" panose="02010609030101010101" pitchFamily="49" charset="-122"/>
            </a:endParaRPr>
          </a:p>
        </p:txBody>
      </p:sp>
      <p:graphicFrame>
        <p:nvGraphicFramePr>
          <p:cNvPr id="4" name="对象 3">
            <a:hlinkClick r:id="" action="ppaction://ole?verb="/>
          </p:cNvPr>
          <p:cNvGraphicFramePr>
            <a:graphicFrameLocks noChangeAspect="1"/>
          </p:cNvGraphicFramePr>
          <p:nvPr/>
        </p:nvGraphicFramePr>
        <p:xfrm>
          <a:off x="3567748" y="2690813"/>
          <a:ext cx="1104900" cy="538162"/>
        </p:xfrm>
        <a:graphic>
          <a:graphicData uri="http://schemas.openxmlformats.org/presentationml/2006/ole">
            <mc:AlternateContent xmlns:mc="http://schemas.openxmlformats.org/markup-compatibility/2006">
              <mc:Choice xmlns:v="urn:schemas-microsoft-com:vml" Requires="v">
                <p:oleObj spid="_x0000_s3154" name="" r:id="rId1" imgW="520700" imgH="254000" progId="Equation.KSEE3">
                  <p:embed/>
                </p:oleObj>
              </mc:Choice>
              <mc:Fallback>
                <p:oleObj name="" r:id="rId1" imgW="520700" imgH="254000" progId="Equation.KSEE3">
                  <p:embed/>
                  <p:pic>
                    <p:nvPicPr>
                      <p:cNvPr id="0" name="图片 3153"/>
                      <p:cNvPicPr/>
                      <p:nvPr/>
                    </p:nvPicPr>
                    <p:blipFill>
                      <a:blip r:embed="rId2"/>
                      <a:stretch>
                        <a:fillRect/>
                      </a:stretch>
                    </p:blipFill>
                    <p:spPr>
                      <a:xfrm>
                        <a:off x="3567748" y="2690813"/>
                        <a:ext cx="1104900" cy="538162"/>
                      </a:xfrm>
                      <a:prstGeom prst="rect">
                        <a:avLst/>
                      </a:prstGeom>
                      <a:noFill/>
                      <a:ln w="38100">
                        <a:noFill/>
                        <a:miter/>
                      </a:ln>
                    </p:spPr>
                  </p:pic>
                </p:oleObj>
              </mc:Fallback>
            </mc:AlternateContent>
          </a:graphicData>
        </a:graphic>
      </p:graphicFrame>
      <p:graphicFrame>
        <p:nvGraphicFramePr>
          <p:cNvPr id="5" name="对象 4"/>
          <p:cNvGraphicFramePr/>
          <p:nvPr/>
        </p:nvGraphicFramePr>
        <p:xfrm>
          <a:off x="1814513" y="3848100"/>
          <a:ext cx="3752850" cy="609600"/>
        </p:xfrm>
        <a:graphic>
          <a:graphicData uri="http://schemas.openxmlformats.org/presentationml/2006/ole">
            <mc:AlternateContent xmlns:mc="http://schemas.openxmlformats.org/markup-compatibility/2006">
              <mc:Choice xmlns:v="urn:schemas-microsoft-com:vml" Requires="v">
                <p:oleObj spid="_x0000_s3147" name="" r:id="rId3" imgW="1651000" imgH="266700" progId="Equation.3">
                  <p:embed/>
                </p:oleObj>
              </mc:Choice>
              <mc:Fallback>
                <p:oleObj name="" r:id="rId3" imgW="1651000" imgH="266700" progId="Equation.3">
                  <p:embed/>
                  <p:pic>
                    <p:nvPicPr>
                      <p:cNvPr id="0" name="图片 3146"/>
                      <p:cNvPicPr/>
                      <p:nvPr/>
                    </p:nvPicPr>
                    <p:blipFill>
                      <a:blip r:embed="rId4"/>
                      <a:stretch>
                        <a:fillRect/>
                      </a:stretch>
                    </p:blipFill>
                    <p:spPr>
                      <a:xfrm>
                        <a:off x="1814513" y="3848100"/>
                        <a:ext cx="3752850" cy="609600"/>
                      </a:xfrm>
                      <a:prstGeom prst="rect">
                        <a:avLst/>
                      </a:prstGeom>
                      <a:noFill/>
                      <a:ln w="38100">
                        <a:noFill/>
                        <a:miter/>
                      </a:ln>
                    </p:spPr>
                  </p:pic>
                </p:oleObj>
              </mc:Fallback>
            </mc:AlternateContent>
          </a:graphicData>
        </a:graphic>
      </p:graphicFrame>
      <p:graphicFrame>
        <p:nvGraphicFramePr>
          <p:cNvPr id="11" name="对象 10"/>
          <p:cNvGraphicFramePr/>
          <p:nvPr/>
        </p:nvGraphicFramePr>
        <p:xfrm>
          <a:off x="1957388" y="4652963"/>
          <a:ext cx="1741487" cy="665162"/>
        </p:xfrm>
        <a:graphic>
          <a:graphicData uri="http://schemas.openxmlformats.org/presentationml/2006/ole">
            <mc:AlternateContent xmlns:mc="http://schemas.openxmlformats.org/markup-compatibility/2006">
              <mc:Choice xmlns:v="urn:schemas-microsoft-com:vml" Requires="v">
                <p:oleObj spid="_x0000_s3148" name="" r:id="rId5" imgW="647700" imgH="215900" progId="Equation.KSEE3">
                  <p:embed/>
                </p:oleObj>
              </mc:Choice>
              <mc:Fallback>
                <p:oleObj name="" r:id="rId5" imgW="647700" imgH="215900" progId="Equation.KSEE3">
                  <p:embed/>
                  <p:pic>
                    <p:nvPicPr>
                      <p:cNvPr id="0" name="图片 3147"/>
                      <p:cNvPicPr/>
                      <p:nvPr/>
                    </p:nvPicPr>
                    <p:blipFill>
                      <a:blip r:embed="rId6"/>
                      <a:stretch>
                        <a:fillRect/>
                      </a:stretch>
                    </p:blipFill>
                    <p:spPr>
                      <a:xfrm>
                        <a:off x="1957388" y="4652963"/>
                        <a:ext cx="1741487" cy="665162"/>
                      </a:xfrm>
                      <a:prstGeom prst="rect">
                        <a:avLst/>
                      </a:prstGeom>
                      <a:noFill/>
                      <a:ln w="38100">
                        <a:noFill/>
                        <a:miter/>
                      </a:ln>
                    </p:spPr>
                  </p:pic>
                </p:oleObj>
              </mc:Fallback>
            </mc:AlternateContent>
          </a:graphicData>
        </a:graphic>
      </p:graphicFrame>
      <p:pic>
        <p:nvPicPr>
          <p:cNvPr id="2" name="图片 1" descr="src=http%3A%2F%2Fimg.mp.itc.cn%2Fupload%2F20160923%2Fe0a005b8f9d64688ace3b43bb2cf3f2a_th.jpg&amp;refer=http%3A%2F%2Fimg.mp.itc"/>
          <p:cNvPicPr>
            <a:picLocks noChangeAspect="1"/>
          </p:cNvPicPr>
          <p:nvPr/>
        </p:nvPicPr>
        <p:blipFill>
          <a:blip r:embed="rId7"/>
          <a:stretch>
            <a:fillRect/>
          </a:stretch>
        </p:blipFill>
        <p:spPr>
          <a:xfrm>
            <a:off x="5680075" y="1459230"/>
            <a:ext cx="3138805" cy="2185670"/>
          </a:xfrm>
          <a:prstGeom prst="rect">
            <a:avLst/>
          </a:prstGeom>
          <a:effectLst>
            <a:softEdge rad="1143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blinds(horizontal)">
                                      <p:cBhvr>
                                        <p:cTn id="7" dur="500"/>
                                        <p:tgtEl>
                                          <p:spTgt spid="317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53"/>
                                        </p:tgtEl>
                                        <p:attrNameLst>
                                          <p:attrName>style.visibility</p:attrName>
                                        </p:attrNameLst>
                                      </p:cBhvr>
                                      <p:to>
                                        <p:strVal val="visible"/>
                                      </p:to>
                                    </p:set>
                                    <p:animEffect transition="in" filter="blinds(horizontal)">
                                      <p:cBhvr>
                                        <p:cTn id="12" dur="500"/>
                                        <p:tgtEl>
                                          <p:spTgt spid="317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749"/>
                                        </p:tgtEl>
                                        <p:attrNameLst>
                                          <p:attrName>style.visibility</p:attrName>
                                        </p:attrNameLst>
                                      </p:cBhvr>
                                      <p:to>
                                        <p:strVal val="visible"/>
                                      </p:to>
                                    </p:set>
                                    <p:animEffect transition="in" filter="blinds(horizontal)">
                                      <p:cBhvr>
                                        <p:cTn id="27" dur="500"/>
                                        <p:tgtEl>
                                          <p:spTgt spid="31749"/>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1747"/>
                                        </p:tgtEl>
                                        <p:attrNameLst>
                                          <p:attrName>style.visibility</p:attrName>
                                        </p:attrNameLst>
                                      </p:cBhvr>
                                      <p:to>
                                        <p:strVal val="visible"/>
                                      </p:to>
                                    </p:set>
                                    <p:animEffect transition="in" filter="blinds(horizontal)">
                                      <p:cBhvr>
                                        <p:cTn id="36" dur="500"/>
                                        <p:tgtEl>
                                          <p:spTgt spid="3174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2" grpId="0"/>
      <p:bldP spid="31753" grpId="0"/>
      <p:bldP spid="31749" grpId="0"/>
      <p:bldP spid="317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6235" y="2267585"/>
            <a:ext cx="7122795" cy="4204970"/>
          </a:xfrm>
          <a:prstGeom prst="rect">
            <a:avLst/>
          </a:prstGeom>
        </p:spPr>
      </p:pic>
      <p:pic>
        <p:nvPicPr>
          <p:cNvPr id="3" name="图片 2"/>
          <p:cNvPicPr>
            <a:picLocks noChangeAspect="1"/>
          </p:cNvPicPr>
          <p:nvPr/>
        </p:nvPicPr>
        <p:blipFill>
          <a:blip r:embed="rId2"/>
          <a:stretch>
            <a:fillRect/>
          </a:stretch>
        </p:blipFill>
        <p:spPr>
          <a:xfrm>
            <a:off x="6784975" y="85090"/>
            <a:ext cx="2340610" cy="2988945"/>
          </a:xfrm>
          <a:prstGeom prst="rect">
            <a:avLst/>
          </a:prstGeom>
          <a:effectLst>
            <a:softEdge rad="152400"/>
          </a:effectLst>
        </p:spPr>
      </p:pic>
      <p:sp>
        <p:nvSpPr>
          <p:cNvPr id="34819" name="横卷形 353316"/>
          <p:cNvSpPr/>
          <p:nvPr/>
        </p:nvSpPr>
        <p:spPr>
          <a:xfrm>
            <a:off x="92075" y="25400"/>
            <a:ext cx="1589088" cy="863600"/>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p:spPr>
        <p:txBody>
          <a:bodyPr wrap="none" anchor="ctr"/>
          <a:p>
            <a:pPr algn="ctr"/>
            <a:r>
              <a:rPr lang="zh-CN" altLang="en-US" sz="3600" dirty="0">
                <a:solidFill>
                  <a:srgbClr val="FF0000"/>
                </a:solidFill>
                <a:latin typeface="Times New Roman" panose="02020603050405020304" pitchFamily="18" charset="0"/>
                <a:ea typeface="宋体" panose="02010600030101010101" pitchFamily="2" charset="-122"/>
              </a:rPr>
              <a:t>思 考</a:t>
            </a:r>
            <a:endParaRPr lang="zh-CN" altLang="en-US" sz="3600" dirty="0">
              <a:solidFill>
                <a:srgbClr val="FF0000"/>
              </a:solidFill>
              <a:latin typeface="Times New Roman" panose="02020603050405020304" pitchFamily="18" charset="0"/>
              <a:ea typeface="宋体" panose="02010600030101010101" pitchFamily="2" charset="-122"/>
            </a:endParaRPr>
          </a:p>
        </p:txBody>
      </p:sp>
      <p:sp>
        <p:nvSpPr>
          <p:cNvPr id="422946" name="Text Box 34">
            <a:hlinkClick r:id="rId3" action="ppaction://hlinkfile"/>
          </p:cNvPr>
          <p:cNvSpPr txBox="1"/>
          <p:nvPr/>
        </p:nvSpPr>
        <p:spPr>
          <a:xfrm>
            <a:off x="-51435" y="1001713"/>
            <a:ext cx="7300913" cy="643890"/>
          </a:xfrm>
          <a:prstGeom prst="rect">
            <a:avLst/>
          </a:prstGeom>
          <a:noFill/>
          <a:ln w="12700">
            <a:noFill/>
          </a:ln>
        </p:spPr>
        <p:txBody>
          <a:bodyPr lIns="91432" tIns="45715" rIns="91432" bIns="45715" anchor="ctr">
            <a:spAutoFit/>
          </a:bodyPr>
          <a:p>
            <a:pPr algn="ctr" eaLnBrk="0" hangingPunct="0">
              <a:spcBef>
                <a:spcPct val="50000"/>
              </a:spcBef>
            </a:pPr>
            <a:r>
              <a:rPr lang="zh-CN" altLang="en-US" sz="3600" dirty="0">
                <a:solidFill>
                  <a:srgbClr val="FF3300"/>
                </a:solidFill>
                <a:latin typeface="Times New Roman" panose="02020603050405020304" pitchFamily="18" charset="0"/>
                <a:ea typeface="楷体_GB2312" panose="02010609030101010101" pitchFamily="49" charset="-122"/>
              </a:rPr>
              <a:t>开普勒面积定律蕴含的奥秘？</a:t>
            </a:r>
            <a:endParaRPr lang="zh-CN" altLang="en-US" sz="3600" dirty="0">
              <a:solidFill>
                <a:srgbClr val="FF3300"/>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1"/>
          <p:cNvSpPr>
            <a:spLocks noGrp="1"/>
          </p:cNvSpPr>
          <p:nvPr/>
        </p:nvSpPr>
        <p:spPr>
          <a:xfrm>
            <a:off x="212725" y="187325"/>
            <a:ext cx="8229600" cy="569913"/>
          </a:xfrm>
          <a:prstGeom prst="rect">
            <a:avLst/>
          </a:prstGeom>
          <a:noFill/>
          <a:ln w="9525">
            <a:noFill/>
          </a:ln>
        </p:spPr>
        <p:txBody>
          <a:bodyPr wrap="square" lIns="91440" tIns="45720" rIns="91440" bIns="45720" anchor="ctr"/>
          <a:p>
            <a:pPr eaLnBrk="0" hangingPunct="0"/>
            <a:r>
              <a:rPr lang="zh-CN" altLang="en-US" sz="3200">
                <a:solidFill>
                  <a:srgbClr val="C00000"/>
                </a:solidFill>
                <a:latin typeface="Arial" panose="020B0604020202020204" pitchFamily="34" charset="0"/>
                <a:ea typeface="宋体" panose="02010600030101010101" pitchFamily="2" charset="-122"/>
              </a:rPr>
              <a:t>思 考：</a:t>
            </a:r>
            <a:r>
              <a:rPr lang="zh-CN" altLang="en-US">
                <a:solidFill>
                  <a:srgbClr val="FF0000"/>
                </a:solidFill>
                <a:latin typeface="Arial" panose="020B0604020202020204" pitchFamily="34" charset="0"/>
                <a:ea typeface="宋体" panose="02010600030101010101" pitchFamily="2" charset="-122"/>
              </a:rPr>
              <a:t>芭蕾舞演员是如何控制身体旋转速度的？</a:t>
            </a:r>
            <a:endParaRPr lang="zh-CN" altLang="en-US">
              <a:solidFill>
                <a:srgbClr val="FF0000"/>
              </a:solidFill>
              <a:latin typeface="Arial" panose="020B0604020202020204" pitchFamily="34" charset="0"/>
              <a:ea typeface="宋体" panose="02010600030101010101" pitchFamily="2" charset="-122"/>
            </a:endParaRPr>
          </a:p>
        </p:txBody>
      </p:sp>
      <p:pic>
        <p:nvPicPr>
          <p:cNvPr id="3" name="芭蕾舞妹子动作优美，每一个旋转都好漂亮，有气质！_好看视频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79375" y="1045845"/>
            <a:ext cx="8959850" cy="5227320"/>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9633" name="组合 198668"/>
          <p:cNvGrpSpPr/>
          <p:nvPr/>
        </p:nvGrpSpPr>
        <p:grpSpPr>
          <a:xfrm>
            <a:off x="153988" y="6350"/>
            <a:ext cx="1600200" cy="838200"/>
            <a:chOff x="240" y="480"/>
            <a:chExt cx="1008" cy="528"/>
          </a:xfrm>
        </p:grpSpPr>
        <p:sp>
          <p:nvSpPr>
            <p:cNvPr id="69634" name="横卷形 198669"/>
            <p:cNvSpPr/>
            <p:nvPr/>
          </p:nvSpPr>
          <p:spPr>
            <a:xfrm>
              <a:off x="240" y="480"/>
              <a:ext cx="816" cy="528"/>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a:effectLst>
              <a:outerShdw dist="107763" dir="13499999" algn="ctr" rotWithShape="0">
                <a:srgbClr val="009900"/>
              </a:outerShdw>
            </a:effectLst>
          </p:spPr>
          <p:txBody>
            <a:bodyPr anchor="t"/>
            <a:p>
              <a:endParaRPr lang="zh-CN" altLang="en-US">
                <a:latin typeface="Times New Roman" panose="02020603050405020304" pitchFamily="18" charset="0"/>
                <a:ea typeface="宋体" panose="02010600030101010101" pitchFamily="2" charset="-122"/>
              </a:endParaRPr>
            </a:p>
          </p:txBody>
        </p:sp>
        <p:sp>
          <p:nvSpPr>
            <p:cNvPr id="69635" name="文本框 198670"/>
            <p:cNvSpPr txBox="1"/>
            <p:nvPr/>
          </p:nvSpPr>
          <p:spPr>
            <a:xfrm>
              <a:off x="336" y="573"/>
              <a:ext cx="912" cy="368"/>
            </a:xfrm>
            <a:prstGeom prst="rect">
              <a:avLst/>
            </a:prstGeom>
            <a:noFill/>
            <a:ln w="9525">
              <a:noFill/>
            </a:ln>
          </p:spPr>
          <p:txBody>
            <a:bodyPr anchor="t">
              <a:spAutoFit/>
            </a:bodyPr>
            <a:p>
              <a:r>
                <a:rPr lang="zh-CN" altLang="en-US" sz="3200" dirty="0">
                  <a:solidFill>
                    <a:srgbClr val="CC0000"/>
                  </a:solidFill>
                  <a:latin typeface="Times New Roman" panose="02020603050405020304" pitchFamily="18" charset="0"/>
                  <a:ea typeface="宋体" panose="02010600030101010101" pitchFamily="2" charset="-122"/>
                </a:rPr>
                <a:t>例题</a:t>
              </a:r>
              <a:r>
                <a:rPr lang="en-US" altLang="zh-CN" sz="3200" dirty="0">
                  <a:solidFill>
                    <a:srgbClr val="CC0000"/>
                  </a:solidFill>
                  <a:latin typeface="Times New Roman" panose="02020603050405020304" pitchFamily="18" charset="0"/>
                  <a:ea typeface="宋体" panose="02010600030101010101" pitchFamily="2" charset="-122"/>
                </a:rPr>
                <a:t>1</a:t>
              </a:r>
              <a:endParaRPr lang="en-US" altLang="zh-CN" sz="3200" dirty="0">
                <a:solidFill>
                  <a:srgbClr val="CC0000"/>
                </a:solidFill>
                <a:latin typeface="Times New Roman" panose="02020603050405020304" pitchFamily="18" charset="0"/>
                <a:ea typeface="宋体" panose="02010600030101010101" pitchFamily="2" charset="-122"/>
              </a:endParaRPr>
            </a:p>
          </p:txBody>
        </p:sp>
      </p:grpSp>
      <p:sp>
        <p:nvSpPr>
          <p:cNvPr id="69636" name="文本框 2"/>
          <p:cNvSpPr txBox="1"/>
          <p:nvPr/>
        </p:nvSpPr>
        <p:spPr>
          <a:xfrm>
            <a:off x="219075" y="819150"/>
            <a:ext cx="8601075" cy="1770063"/>
          </a:xfrm>
          <a:prstGeom prst="rect">
            <a:avLst/>
          </a:prstGeom>
          <a:noFill/>
          <a:ln w="9525">
            <a:noFill/>
          </a:ln>
        </p:spPr>
        <p:txBody>
          <a:bodyPr wrap="square" anchor="t">
            <a:spAutoFit/>
          </a:bodyPr>
          <a:p>
            <a:pPr>
              <a:lnSpc>
                <a:spcPct val="130000"/>
              </a:lnSpc>
            </a:pPr>
            <a:r>
              <a:rPr lang="zh-CN" altLang="en-US" b="0">
                <a:latin typeface="Times New Roman" panose="02020603050405020304" pitchFamily="18" charset="0"/>
                <a:ea typeface="宋体" panose="02010600030101010101" pitchFamily="2" charset="-122"/>
              </a:rPr>
              <a:t>某花样滑冰者转动的角速度原为ω</a:t>
            </a:r>
            <a:r>
              <a:rPr lang="zh-CN" altLang="en-US" b="0" baseline="-25000">
                <a:latin typeface="Times New Roman" panose="02020603050405020304" pitchFamily="18" charset="0"/>
                <a:ea typeface="宋体" panose="02010600030101010101" pitchFamily="2" charset="-122"/>
              </a:rPr>
              <a:t>0</a:t>
            </a:r>
            <a:r>
              <a:rPr lang="zh-CN" altLang="en-US" b="0">
                <a:latin typeface="Times New Roman" panose="02020603050405020304" pitchFamily="18" charset="0"/>
                <a:ea typeface="宋体" panose="02010600030101010101" pitchFamily="2" charset="-122"/>
              </a:rPr>
              <a:t> ，转动惯量为 </a:t>
            </a:r>
            <a:r>
              <a:rPr lang="en-US" altLang="zh-CN" b="0" i="1">
                <a:latin typeface="Times New Roman" panose="02020603050405020304" pitchFamily="18" charset="0"/>
                <a:ea typeface="宋体" panose="02010600030101010101" pitchFamily="2" charset="-122"/>
              </a:rPr>
              <a:t>J</a:t>
            </a:r>
            <a:r>
              <a:rPr lang="en-US" altLang="zh-CN" b="0" baseline="-25000">
                <a:latin typeface="Times New Roman" panose="02020603050405020304" pitchFamily="18" charset="0"/>
                <a:ea typeface="宋体" panose="02010600030101010101" pitchFamily="2" charset="-122"/>
              </a:rPr>
              <a:t>0</a:t>
            </a:r>
            <a:r>
              <a:rPr lang="zh-CN" altLang="en-US" b="0">
                <a:latin typeface="Times New Roman" panose="02020603050405020304" pitchFamily="18" charset="0"/>
                <a:ea typeface="宋体" panose="02010600030101010101" pitchFamily="2" charset="-122"/>
              </a:rPr>
              <a:t> ，当他收拢双臂后，转动惯量减少1</a:t>
            </a:r>
            <a:r>
              <a:rPr lang="en-US" altLang="zh-CN" b="0">
                <a:latin typeface="Times New Roman" panose="02020603050405020304" pitchFamily="18" charset="0"/>
                <a:ea typeface="宋体" panose="02010600030101010101" pitchFamily="2" charset="-122"/>
              </a:rPr>
              <a:t>/</a:t>
            </a:r>
            <a:r>
              <a:rPr lang="zh-CN" altLang="en-US" b="0">
                <a:latin typeface="Times New Roman" panose="02020603050405020304" pitchFamily="18" charset="0"/>
                <a:ea typeface="宋体" panose="02010600030101010101" pitchFamily="2" charset="-122"/>
              </a:rPr>
              <a:t>4。求此时他转动的角速度。</a:t>
            </a:r>
            <a:endParaRPr lang="en-US" altLang="zh-CN" b="0">
              <a:latin typeface="Times New Roman" panose="02020603050405020304" pitchFamily="18" charset="0"/>
              <a:ea typeface="宋体" panose="02010600030101010101" pitchFamily="2" charset="-122"/>
            </a:endParaRPr>
          </a:p>
        </p:txBody>
      </p:sp>
      <p:pic>
        <p:nvPicPr>
          <p:cNvPr id="69637" name="图片 3" descr="QQ截图20190529105053"/>
          <p:cNvPicPr>
            <a:picLocks noChangeAspect="1"/>
          </p:cNvPicPr>
          <p:nvPr/>
        </p:nvPicPr>
        <p:blipFill>
          <a:blip r:embed="rId1"/>
          <a:srcRect/>
          <a:stretch>
            <a:fillRect/>
          </a:stretch>
        </p:blipFill>
        <p:spPr>
          <a:xfrm>
            <a:off x="6380163" y="2589213"/>
            <a:ext cx="2293937" cy="3024187"/>
          </a:xfrm>
          <a:prstGeom prst="rect">
            <a:avLst/>
          </a:prstGeom>
          <a:noFill/>
          <a:ln w="9525">
            <a:noFill/>
          </a:ln>
        </p:spPr>
      </p:pic>
      <p:graphicFrame>
        <p:nvGraphicFramePr>
          <p:cNvPr id="6" name="对象 5">
            <a:hlinkClick r:id="" action="ppaction://ole?verb="/>
          </p:cNvPr>
          <p:cNvGraphicFramePr>
            <a:graphicFrameLocks noChangeAspect="1"/>
          </p:cNvGraphicFramePr>
          <p:nvPr/>
        </p:nvGraphicFramePr>
        <p:xfrm>
          <a:off x="2806700" y="3405505"/>
          <a:ext cx="1898650" cy="866775"/>
        </p:xfrm>
        <a:graphic>
          <a:graphicData uri="http://schemas.openxmlformats.org/presentationml/2006/ole">
            <mc:AlternateContent xmlns:mc="http://schemas.openxmlformats.org/markup-compatibility/2006">
              <mc:Choice xmlns:v="urn:schemas-microsoft-com:vml" Requires="v">
                <p:oleObj spid="_x0000_s3157" name="" r:id="rId2" imgW="862965" imgH="393700" progId="Equation.KSEE3">
                  <p:embed/>
                </p:oleObj>
              </mc:Choice>
              <mc:Fallback>
                <p:oleObj name="" r:id="rId2" imgW="862965" imgH="393700" progId="Equation.KSEE3">
                  <p:embed/>
                  <p:pic>
                    <p:nvPicPr>
                      <p:cNvPr id="0" name="图片 3156"/>
                      <p:cNvPicPr/>
                      <p:nvPr/>
                    </p:nvPicPr>
                    <p:blipFill>
                      <a:blip r:embed="rId3"/>
                      <a:stretch>
                        <a:fillRect/>
                      </a:stretch>
                    </p:blipFill>
                    <p:spPr>
                      <a:xfrm>
                        <a:off x="2806700" y="3405505"/>
                        <a:ext cx="1898650" cy="866775"/>
                      </a:xfrm>
                      <a:prstGeom prst="rect">
                        <a:avLst/>
                      </a:prstGeom>
                      <a:noFill/>
                      <a:ln w="38100">
                        <a:noFill/>
                        <a:miter/>
                      </a:ln>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3113088" y="4556760"/>
          <a:ext cx="1314450" cy="906463"/>
        </p:xfrm>
        <a:graphic>
          <a:graphicData uri="http://schemas.openxmlformats.org/presentationml/2006/ole">
            <mc:AlternateContent xmlns:mc="http://schemas.openxmlformats.org/markup-compatibility/2006">
              <mc:Choice xmlns:v="urn:schemas-microsoft-com:vml" Requires="v">
                <p:oleObj spid="_x0000_s3162" name="" r:id="rId4" imgW="571500" imgH="393700" progId="Equation.KSEE3">
                  <p:embed/>
                </p:oleObj>
              </mc:Choice>
              <mc:Fallback>
                <p:oleObj name="" r:id="rId4" imgW="571500" imgH="393700" progId="Equation.KSEE3">
                  <p:embed/>
                  <p:pic>
                    <p:nvPicPr>
                      <p:cNvPr id="0" name="图片 3161"/>
                      <p:cNvPicPr/>
                      <p:nvPr/>
                    </p:nvPicPr>
                    <p:blipFill>
                      <a:blip r:embed="rId5"/>
                      <a:stretch>
                        <a:fillRect/>
                      </a:stretch>
                    </p:blipFill>
                    <p:spPr>
                      <a:xfrm>
                        <a:off x="3113088" y="4556760"/>
                        <a:ext cx="1314450" cy="906463"/>
                      </a:xfrm>
                      <a:prstGeom prst="rect">
                        <a:avLst/>
                      </a:prstGeom>
                      <a:noFill/>
                      <a:ln w="38100">
                        <a:noFill/>
                        <a:miter/>
                      </a:ln>
                    </p:spPr>
                  </p:pic>
                </p:oleObj>
              </mc:Fallback>
            </mc:AlternateContent>
          </a:graphicData>
        </a:graphic>
      </p:graphicFrame>
      <p:sp>
        <p:nvSpPr>
          <p:cNvPr id="9" name="右箭头 8"/>
          <p:cNvSpPr/>
          <p:nvPr/>
        </p:nvSpPr>
        <p:spPr>
          <a:xfrm>
            <a:off x="1754491" y="4830445"/>
            <a:ext cx="647700" cy="360045"/>
          </a:xfrm>
          <a:prstGeom prst="rightArrow">
            <a:avLst/>
          </a:prstGeom>
          <a:gradFill>
            <a:gsLst>
              <a:gs pos="0">
                <a:srgbClr val="FE4444"/>
              </a:gs>
              <a:gs pos="100000">
                <a:srgbClr val="832B2B"/>
              </a:gs>
            </a:gsLst>
            <a:path path="circle">
              <a:fillToRect l="100000" b="100000"/>
            </a:path>
            <a:tileRect t="-100000" r="-100000"/>
          </a:gradFill>
          <a:ln w="9525">
            <a:noFill/>
            <a:miter/>
          </a:ln>
        </p:spPr>
        <p:txBody>
          <a:bodyPr wrap="square" lIns="0" tIns="0" rIns="0" bIns="0" anchor="t">
            <a:spAutoFit/>
          </a:bodyPr>
          <a:p>
            <a:pPr lvl="0" fontAlgn="base">
              <a:buClr>
                <a:srgbClr val="000000"/>
              </a:buClr>
            </a:pPr>
            <a:endParaRPr lang="zh-CN" altLang="en-US" sz="2400" b="1" strike="noStrike" noProof="1" dirty="0">
              <a:solidFill>
                <a:schemeClr val="tx2"/>
              </a:solidFill>
              <a:latin typeface="宋体" panose="02010600030101010101" pitchFamily="2" charset="-122"/>
              <a:ea typeface="宋体" panose="02010600030101010101" pitchFamily="2" charset="-122"/>
            </a:endParaRPr>
          </a:p>
        </p:txBody>
      </p:sp>
      <p:sp>
        <p:nvSpPr>
          <p:cNvPr id="5" name="矩形 207892"/>
          <p:cNvSpPr/>
          <p:nvPr/>
        </p:nvSpPr>
        <p:spPr>
          <a:xfrm>
            <a:off x="306388" y="2687638"/>
            <a:ext cx="5311775" cy="522287"/>
          </a:xfrm>
          <a:prstGeom prst="rect">
            <a:avLst/>
          </a:prstGeom>
          <a:noFill/>
          <a:ln w="9525">
            <a:noFill/>
          </a:ln>
        </p:spPr>
        <p:txBody>
          <a:bodyPr wrap="square" anchor="t">
            <a:spAutoFit/>
          </a:bodyPr>
          <a:p>
            <a:r>
              <a:rPr lang="zh-CN" altLang="en-US" dirty="0">
                <a:latin typeface="Times New Roman" panose="02020603050405020304" pitchFamily="18" charset="0"/>
                <a:ea typeface="宋体" panose="02010600030101010101" pitchFamily="2" charset="-122"/>
              </a:rPr>
              <a:t>解：</a:t>
            </a:r>
            <a:r>
              <a:rPr lang="zh-CN" altLang="en-US" b="0" dirty="0">
                <a:latin typeface="Times New Roman" panose="02020603050405020304" pitchFamily="18" charset="0"/>
                <a:ea typeface="宋体" panose="02010600030101010101" pitchFamily="2" charset="-122"/>
              </a:rPr>
              <a:t>利用角动量守恒</a:t>
            </a:r>
            <a:endParaRPr lang="zh-CN" altLang="en-US" b="0" dirty="0">
              <a:latin typeface="Times New Roman" panose="02020603050405020304" pitchFamily="18" charset="0"/>
              <a:ea typeface="宋体" panose="02010600030101010101" pitchFamily="2" charset="-122"/>
            </a:endParaRPr>
          </a:p>
        </p:txBody>
      </p:sp>
      <p:sp>
        <p:nvSpPr>
          <p:cNvPr id="2" name="圆角矩形 1"/>
          <p:cNvSpPr/>
          <p:nvPr/>
        </p:nvSpPr>
        <p:spPr>
          <a:xfrm>
            <a:off x="4607560" y="1524635"/>
            <a:ext cx="687705" cy="412115"/>
          </a:xfrm>
          <a:prstGeom prst="roundRect">
            <a:avLst/>
          </a:prstGeom>
          <a:noFill/>
          <a:ln w="254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矩形 207889"/>
          <p:cNvSpPr/>
          <p:nvPr/>
        </p:nvSpPr>
        <p:spPr>
          <a:xfrm>
            <a:off x="142875" y="122238"/>
            <a:ext cx="8893175" cy="2306955"/>
          </a:xfrm>
          <a:prstGeom prst="rect">
            <a:avLst/>
          </a:prstGeom>
          <a:noFill/>
          <a:ln w="9525">
            <a:noFill/>
          </a:ln>
        </p:spPr>
        <p:txBody>
          <a:bodyPr anchor="t">
            <a:spAutoFit/>
          </a:bodyPr>
          <a:p>
            <a:r>
              <a:rPr lang="zh-CN" altLang="en-US" sz="3200" dirty="0">
                <a:solidFill>
                  <a:srgbClr val="C00000"/>
                </a:solidFill>
                <a:latin typeface="Times New Roman" panose="02020603050405020304" pitchFamily="18" charset="0"/>
                <a:ea typeface="宋体" panose="02010600030101010101" pitchFamily="2" charset="-122"/>
              </a:rPr>
              <a:t>例</a:t>
            </a:r>
            <a:r>
              <a:rPr lang="en-US" altLang="zh-CN" sz="3200" dirty="0">
                <a:solidFill>
                  <a:srgbClr val="C00000"/>
                </a:solidFill>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：质量为</a:t>
            </a:r>
            <a:r>
              <a:rPr lang="en-US" altLang="zh-CN" dirty="0">
                <a:latin typeface="Times New Roman" panose="02020603050405020304" pitchFamily="18" charset="0"/>
                <a:ea typeface="宋体" panose="02010600030101010101" pitchFamily="2" charset="-122"/>
              </a:rPr>
              <a:t>200kg</a:t>
            </a:r>
            <a:r>
              <a:rPr lang="zh-CN" altLang="en-US" dirty="0">
                <a:latin typeface="Times New Roman" panose="02020603050405020304" pitchFamily="18" charset="0"/>
                <a:ea typeface="宋体" panose="02010600030101010101" pitchFamily="2" charset="-122"/>
              </a:rPr>
              <a:t>，半径是</a:t>
            </a:r>
            <a:r>
              <a:rPr lang="en-US" altLang="zh-CN" dirty="0">
                <a:latin typeface="Times New Roman" panose="02020603050405020304" pitchFamily="18" charset="0"/>
                <a:ea typeface="宋体" panose="02010600030101010101" pitchFamily="2" charset="-122"/>
              </a:rPr>
              <a:t>2m</a:t>
            </a:r>
            <a:r>
              <a:rPr lang="zh-CN" altLang="en-US" dirty="0">
                <a:latin typeface="Times New Roman" panose="02020603050405020304" pitchFamily="18" charset="0"/>
                <a:ea typeface="宋体" panose="02010600030101010101" pitchFamily="2" charset="-122"/>
              </a:rPr>
              <a:t>的转台，可绕通过中心的铅直轴转动</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轴承与转台之间摩擦不计</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质量为</a:t>
            </a:r>
            <a:r>
              <a:rPr lang="en-US" altLang="zh-CN" dirty="0">
                <a:latin typeface="Times New Roman" panose="02020603050405020304" pitchFamily="18" charset="0"/>
                <a:ea typeface="宋体" panose="02010600030101010101" pitchFamily="2" charset="-122"/>
              </a:rPr>
              <a:t>60kg</a:t>
            </a:r>
            <a:r>
              <a:rPr lang="zh-CN" altLang="en-US" dirty="0">
                <a:latin typeface="Times New Roman" panose="02020603050405020304" pitchFamily="18" charset="0"/>
                <a:ea typeface="宋体" panose="02010600030101010101" pitchFamily="2" charset="-122"/>
              </a:rPr>
              <a:t>的人站在台的边缘，人和台原来都静止，如果人沿台的边缘</a:t>
            </a:r>
            <a:r>
              <a:rPr lang="zh-CN" altLang="en-US" dirty="0">
                <a:solidFill>
                  <a:schemeClr val="tx1"/>
                </a:solidFill>
                <a:latin typeface="Times New Roman" panose="02020603050405020304" pitchFamily="18" charset="0"/>
                <a:ea typeface="宋体" panose="02010600030101010101" pitchFamily="2" charset="-122"/>
              </a:rPr>
              <a:t>匀速</a:t>
            </a:r>
            <a:r>
              <a:rPr lang="zh-CN" altLang="en-US" dirty="0">
                <a:latin typeface="Times New Roman" panose="02020603050405020304" pitchFamily="18" charset="0"/>
                <a:ea typeface="宋体" panose="02010600030101010101" pitchFamily="2" charset="-122"/>
              </a:rPr>
              <a:t>奔跑</a:t>
            </a:r>
            <a:r>
              <a:rPr lang="zh-CN" altLang="en-US" dirty="0">
                <a:solidFill>
                  <a:srgbClr val="FF0000"/>
                </a:solidFill>
                <a:latin typeface="Times New Roman" panose="02020603050405020304" pitchFamily="18" charset="0"/>
                <a:ea typeface="宋体" panose="02010600030101010101" pitchFamily="2" charset="-122"/>
              </a:rPr>
              <a:t>一周</a:t>
            </a:r>
            <a:r>
              <a:rPr lang="zh-CN" altLang="en-US" dirty="0">
                <a:latin typeface="Times New Roman" panose="02020603050405020304" pitchFamily="18" charset="0"/>
                <a:ea typeface="宋体" panose="02010600030101010101" pitchFamily="2" charset="-122"/>
              </a:rPr>
              <a:t>（见图），问相对地面来说，人和转台各转了多少角度？</a:t>
            </a:r>
            <a:endParaRPr lang="zh-CN" altLang="en-US" dirty="0">
              <a:latin typeface="Times New Roman" panose="02020603050405020304" pitchFamily="18" charset="0"/>
              <a:ea typeface="宋体" panose="02010600030101010101" pitchFamily="2" charset="-122"/>
            </a:endParaRPr>
          </a:p>
        </p:txBody>
      </p:sp>
      <p:pic>
        <p:nvPicPr>
          <p:cNvPr id="71682" name="图片 207890"/>
          <p:cNvPicPr>
            <a:picLocks noChangeAspect="1"/>
          </p:cNvPicPr>
          <p:nvPr/>
        </p:nvPicPr>
        <p:blipFill>
          <a:blip r:embed="rId1">
            <a:lum contrast="41999"/>
          </a:blip>
          <a:stretch>
            <a:fillRect/>
          </a:stretch>
        </p:blipFill>
        <p:spPr>
          <a:xfrm>
            <a:off x="5516563" y="2468563"/>
            <a:ext cx="3627437" cy="2184400"/>
          </a:xfrm>
          <a:prstGeom prst="rect">
            <a:avLst/>
          </a:prstGeom>
          <a:noFill/>
          <a:ln w="9525">
            <a:noFill/>
          </a:ln>
        </p:spPr>
      </p:pic>
      <p:sp>
        <p:nvSpPr>
          <p:cNvPr id="3" name="矩形 207892"/>
          <p:cNvSpPr/>
          <p:nvPr/>
        </p:nvSpPr>
        <p:spPr>
          <a:xfrm>
            <a:off x="34925" y="2703513"/>
            <a:ext cx="5311775" cy="522287"/>
          </a:xfrm>
          <a:prstGeom prst="rect">
            <a:avLst/>
          </a:prstGeom>
          <a:noFill/>
          <a:ln w="9525">
            <a:noFill/>
          </a:ln>
        </p:spPr>
        <p:txBody>
          <a:bodyPr wrap="square" anchor="t">
            <a:spAutoFit/>
          </a:bodyPr>
          <a:p>
            <a:r>
              <a:rPr lang="zh-CN" altLang="en-US" dirty="0">
                <a:latin typeface="Times New Roman" panose="02020603050405020304" pitchFamily="18" charset="0"/>
                <a:ea typeface="宋体" panose="02010600030101010101" pitchFamily="2" charset="-122"/>
              </a:rPr>
              <a:t>解：取人和转台为一系统</a:t>
            </a:r>
            <a:endParaRPr lang="zh-CN" altLang="en-US" dirty="0">
              <a:latin typeface="Times New Roman" panose="02020603050405020304" pitchFamily="18" charset="0"/>
              <a:ea typeface="宋体" panose="02010600030101010101" pitchFamily="2" charset="-122"/>
            </a:endParaRPr>
          </a:p>
        </p:txBody>
      </p:sp>
      <p:graphicFrame>
        <p:nvGraphicFramePr>
          <p:cNvPr id="207894" name="对象 207893"/>
          <p:cNvGraphicFramePr/>
          <p:nvPr/>
        </p:nvGraphicFramePr>
        <p:xfrm>
          <a:off x="1116013" y="5157788"/>
          <a:ext cx="4032250" cy="865187"/>
        </p:xfrm>
        <a:graphic>
          <a:graphicData uri="http://schemas.openxmlformats.org/presentationml/2006/ole">
            <mc:AlternateContent xmlns:mc="http://schemas.openxmlformats.org/markup-compatibility/2006">
              <mc:Choice xmlns:v="urn:schemas-microsoft-com:vml" Requires="v">
                <p:oleObj spid="_x0000_s3165" name="" r:id="rId2" imgW="1536065" imgH="393700" progId="Equation.DSMT4">
                  <p:embed/>
                </p:oleObj>
              </mc:Choice>
              <mc:Fallback>
                <p:oleObj name="" r:id="rId2" imgW="1536065" imgH="393700" progId="Equation.DSMT4">
                  <p:embed/>
                  <p:pic>
                    <p:nvPicPr>
                      <p:cNvPr id="0" name="图片 3164"/>
                      <p:cNvPicPr/>
                      <p:nvPr/>
                    </p:nvPicPr>
                    <p:blipFill>
                      <a:blip r:embed="rId3"/>
                      <a:stretch>
                        <a:fillRect/>
                      </a:stretch>
                    </p:blipFill>
                    <p:spPr>
                      <a:xfrm>
                        <a:off x="1116013" y="5157788"/>
                        <a:ext cx="4032250" cy="865187"/>
                      </a:xfrm>
                      <a:prstGeom prst="rect">
                        <a:avLst/>
                      </a:prstGeom>
                      <a:noFill/>
                      <a:ln w="38100">
                        <a:noFill/>
                        <a:miter/>
                      </a:ln>
                    </p:spPr>
                  </p:pic>
                </p:oleObj>
              </mc:Fallback>
            </mc:AlternateContent>
          </a:graphicData>
        </a:graphic>
      </p:graphicFrame>
      <p:grpSp>
        <p:nvGrpSpPr>
          <p:cNvPr id="2" name="Group 14"/>
          <p:cNvGrpSpPr/>
          <p:nvPr/>
        </p:nvGrpSpPr>
        <p:grpSpPr>
          <a:xfrm>
            <a:off x="323850" y="3648075"/>
            <a:ext cx="5546725" cy="1011238"/>
            <a:chOff x="385" y="2614"/>
            <a:chExt cx="3494" cy="637"/>
          </a:xfrm>
        </p:grpSpPr>
        <p:sp>
          <p:nvSpPr>
            <p:cNvPr id="71686" name="矩形 207892"/>
            <p:cNvSpPr/>
            <p:nvPr/>
          </p:nvSpPr>
          <p:spPr>
            <a:xfrm>
              <a:off x="385" y="2614"/>
              <a:ext cx="3164" cy="327"/>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设转台和人的质量分别为</a:t>
              </a:r>
              <a:endParaRPr lang="en-US" altLang="zh-CN" dirty="0">
                <a:latin typeface="Times New Roman" panose="02020603050405020304" pitchFamily="18" charset="0"/>
                <a:ea typeface="宋体" panose="02010600030101010101" pitchFamily="2" charset="-122"/>
              </a:endParaRPr>
            </a:p>
          </p:txBody>
        </p:sp>
        <p:graphicFrame>
          <p:nvGraphicFramePr>
            <p:cNvPr id="71687" name="Object 9"/>
            <p:cNvGraphicFramePr/>
            <p:nvPr/>
          </p:nvGraphicFramePr>
          <p:xfrm>
            <a:off x="3179" y="2614"/>
            <a:ext cx="700" cy="354"/>
          </p:xfrm>
          <a:graphic>
            <a:graphicData uri="http://schemas.openxmlformats.org/presentationml/2006/ole">
              <mc:AlternateContent xmlns:mc="http://schemas.openxmlformats.org/markup-compatibility/2006">
                <mc:Choice xmlns:v="urn:schemas-microsoft-com:vml" Requires="v">
                  <p:oleObj spid="_x0000_s3158" name="" r:id="rId4" imgW="381000" imgH="203200" progId="Equation.3">
                    <p:embed/>
                  </p:oleObj>
                </mc:Choice>
                <mc:Fallback>
                  <p:oleObj name="" r:id="rId4" imgW="381000" imgH="203200" progId="Equation.3">
                    <p:embed/>
                    <p:pic>
                      <p:nvPicPr>
                        <p:cNvPr id="0" name="图片 3157"/>
                        <p:cNvPicPr/>
                        <p:nvPr/>
                      </p:nvPicPr>
                      <p:blipFill>
                        <a:blip r:embed="rId5"/>
                        <a:stretch>
                          <a:fillRect/>
                        </a:stretch>
                      </p:blipFill>
                      <p:spPr>
                        <a:xfrm>
                          <a:off x="3179" y="2614"/>
                          <a:ext cx="700" cy="354"/>
                        </a:xfrm>
                        <a:prstGeom prst="rect">
                          <a:avLst/>
                        </a:prstGeom>
                        <a:noFill/>
                        <a:ln w="38100">
                          <a:noFill/>
                          <a:miter/>
                        </a:ln>
                      </p:spPr>
                    </p:pic>
                  </p:oleObj>
                </mc:Fallback>
              </mc:AlternateContent>
            </a:graphicData>
          </a:graphic>
        </p:graphicFrame>
        <p:graphicFrame>
          <p:nvGraphicFramePr>
            <p:cNvPr id="71688" name="Object 10"/>
            <p:cNvGraphicFramePr/>
            <p:nvPr/>
          </p:nvGraphicFramePr>
          <p:xfrm>
            <a:off x="3271" y="2931"/>
            <a:ext cx="562" cy="305"/>
          </p:xfrm>
          <a:graphic>
            <a:graphicData uri="http://schemas.openxmlformats.org/presentationml/2006/ole">
              <mc:AlternateContent xmlns:mc="http://schemas.openxmlformats.org/markup-compatibility/2006">
                <mc:Choice xmlns:v="urn:schemas-microsoft-com:vml" Requires="v">
                  <p:oleObj spid="_x0000_s3159" name="" r:id="rId6" imgW="355600" imgH="203200" progId="Equation.3">
                    <p:embed/>
                  </p:oleObj>
                </mc:Choice>
                <mc:Fallback>
                  <p:oleObj name="" r:id="rId6" imgW="355600" imgH="203200" progId="Equation.3">
                    <p:embed/>
                    <p:pic>
                      <p:nvPicPr>
                        <p:cNvPr id="0" name="图片 3158"/>
                        <p:cNvPicPr/>
                        <p:nvPr/>
                      </p:nvPicPr>
                      <p:blipFill>
                        <a:blip r:embed="rId7"/>
                        <a:stretch>
                          <a:fillRect/>
                        </a:stretch>
                      </p:blipFill>
                      <p:spPr>
                        <a:xfrm>
                          <a:off x="3271" y="2931"/>
                          <a:ext cx="562" cy="305"/>
                        </a:xfrm>
                        <a:prstGeom prst="rect">
                          <a:avLst/>
                        </a:prstGeom>
                        <a:noFill/>
                        <a:ln w="38100">
                          <a:noFill/>
                          <a:miter/>
                        </a:ln>
                      </p:spPr>
                    </p:pic>
                  </p:oleObj>
                </mc:Fallback>
              </mc:AlternateContent>
            </a:graphicData>
          </a:graphic>
        </p:graphicFrame>
        <p:sp>
          <p:nvSpPr>
            <p:cNvPr id="71689" name="矩形 207892"/>
            <p:cNvSpPr/>
            <p:nvPr/>
          </p:nvSpPr>
          <p:spPr>
            <a:xfrm>
              <a:off x="385" y="2922"/>
              <a:ext cx="3039" cy="329"/>
            </a:xfrm>
            <a:prstGeom prst="rect">
              <a:avLst/>
            </a:prstGeom>
            <a:noFill/>
            <a:ln w="9525">
              <a:noFill/>
            </a:ln>
          </p:spPr>
          <p:txBody>
            <a:bodyPr anchor="t">
              <a:spAutoFit/>
            </a:bodyPr>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对地的角速度分别为</a:t>
              </a:r>
              <a:endParaRPr lang="zh-CN" altLang="en-US"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903" name="矩形 208902"/>
          <p:cNvSpPr/>
          <p:nvPr/>
        </p:nvSpPr>
        <p:spPr>
          <a:xfrm>
            <a:off x="541338" y="333375"/>
            <a:ext cx="898525" cy="519113"/>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所以</a:t>
            </a:r>
            <a:endParaRPr lang="zh-CN" altLang="en-US" dirty="0">
              <a:latin typeface="Times New Roman" panose="02020603050405020304" pitchFamily="18" charset="0"/>
              <a:ea typeface="宋体" panose="02010600030101010101" pitchFamily="2" charset="-122"/>
            </a:endParaRPr>
          </a:p>
        </p:txBody>
      </p:sp>
      <p:graphicFrame>
        <p:nvGraphicFramePr>
          <p:cNvPr id="208904" name="对象 208903"/>
          <p:cNvGraphicFramePr/>
          <p:nvPr/>
        </p:nvGraphicFramePr>
        <p:xfrm>
          <a:off x="1620838" y="115888"/>
          <a:ext cx="5256212" cy="1268412"/>
        </p:xfrm>
        <a:graphic>
          <a:graphicData uri="http://schemas.openxmlformats.org/presentationml/2006/ole">
            <mc:AlternateContent xmlns:mc="http://schemas.openxmlformats.org/markup-compatibility/2006">
              <mc:Choice xmlns:v="urn:schemas-microsoft-com:vml" Requires="v">
                <p:oleObj spid="_x0000_s3163" name="" r:id="rId1" imgW="2057400" imgH="609600" progId="Equation.DSMT4">
                  <p:embed/>
                </p:oleObj>
              </mc:Choice>
              <mc:Fallback>
                <p:oleObj name="" r:id="rId1" imgW="2057400" imgH="609600" progId="Equation.DSMT4">
                  <p:embed/>
                  <p:pic>
                    <p:nvPicPr>
                      <p:cNvPr id="0" name="图片 3162"/>
                      <p:cNvPicPr/>
                      <p:nvPr/>
                    </p:nvPicPr>
                    <p:blipFill>
                      <a:blip r:embed="rId2"/>
                      <a:stretch>
                        <a:fillRect/>
                      </a:stretch>
                    </p:blipFill>
                    <p:spPr>
                      <a:xfrm>
                        <a:off x="1620838" y="115888"/>
                        <a:ext cx="5256212" cy="1268412"/>
                      </a:xfrm>
                      <a:prstGeom prst="rect">
                        <a:avLst/>
                      </a:prstGeom>
                      <a:noFill/>
                      <a:ln w="38100">
                        <a:noFill/>
                        <a:miter/>
                      </a:ln>
                    </p:spPr>
                  </p:pic>
                </p:oleObj>
              </mc:Fallback>
            </mc:AlternateContent>
          </a:graphicData>
        </a:graphic>
      </p:graphicFrame>
      <p:sp>
        <p:nvSpPr>
          <p:cNvPr id="208906" name="矩形 208905"/>
          <p:cNvSpPr/>
          <p:nvPr/>
        </p:nvSpPr>
        <p:spPr>
          <a:xfrm>
            <a:off x="215900" y="1384300"/>
            <a:ext cx="8569325" cy="522288"/>
          </a:xfrm>
          <a:prstGeom prst="rect">
            <a:avLst/>
          </a:prstGeom>
          <a:noFill/>
          <a:ln w="9525">
            <a:noFill/>
          </a:ln>
        </p:spPr>
        <p:txBody>
          <a:bodyPr anchor="t">
            <a:spAutoFit/>
          </a:bodyPr>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式中</a:t>
            </a:r>
            <a:r>
              <a:rPr lang="zh-CN" altLang="en-US" dirty="0">
                <a:solidFill>
                  <a:srgbClr val="FF0000"/>
                </a:solidFill>
                <a:latin typeface="Times New Roman" panose="02020603050405020304" pitchFamily="18" charset="0"/>
                <a:ea typeface="宋体" panose="02010600030101010101" pitchFamily="2" charset="-122"/>
              </a:rPr>
              <a:t>负号</a:t>
            </a:r>
            <a:r>
              <a:rPr lang="zh-CN" altLang="en-US" dirty="0">
                <a:latin typeface="Times New Roman" panose="02020603050405020304" pitchFamily="18" charset="0"/>
                <a:ea typeface="宋体" panose="02010600030101010101" pitchFamily="2" charset="-122"/>
              </a:rPr>
              <a:t>表示转台的转向与人奔跑的绕向相反。</a:t>
            </a:r>
            <a:endParaRPr lang="zh-CN" altLang="en-US" dirty="0">
              <a:latin typeface="Times New Roman" panose="02020603050405020304" pitchFamily="18" charset="0"/>
              <a:ea typeface="宋体" panose="02010600030101010101" pitchFamily="2" charset="-122"/>
            </a:endParaRPr>
          </a:p>
        </p:txBody>
      </p:sp>
      <p:graphicFrame>
        <p:nvGraphicFramePr>
          <p:cNvPr id="208907" name="对象 208906"/>
          <p:cNvGraphicFramePr/>
          <p:nvPr/>
        </p:nvGraphicFramePr>
        <p:xfrm>
          <a:off x="2627313" y="2852738"/>
          <a:ext cx="2808287" cy="576262"/>
        </p:xfrm>
        <a:graphic>
          <a:graphicData uri="http://schemas.openxmlformats.org/presentationml/2006/ole">
            <mc:AlternateContent xmlns:mc="http://schemas.openxmlformats.org/markup-compatibility/2006">
              <mc:Choice xmlns:v="urn:schemas-microsoft-com:vml" Requires="v">
                <p:oleObj spid="_x0000_s3164" name="" r:id="rId3" imgW="977900" imgH="241300" progId="Equation.DSMT4">
                  <p:embed/>
                </p:oleObj>
              </mc:Choice>
              <mc:Fallback>
                <p:oleObj name="" r:id="rId3" imgW="977900" imgH="241300" progId="Equation.DSMT4">
                  <p:embed/>
                  <p:pic>
                    <p:nvPicPr>
                      <p:cNvPr id="0" name="图片 3163"/>
                      <p:cNvPicPr/>
                      <p:nvPr/>
                    </p:nvPicPr>
                    <p:blipFill>
                      <a:blip r:embed="rId4"/>
                      <a:stretch>
                        <a:fillRect/>
                      </a:stretch>
                    </p:blipFill>
                    <p:spPr>
                      <a:xfrm>
                        <a:off x="2627313" y="2852738"/>
                        <a:ext cx="2808287" cy="576262"/>
                      </a:xfrm>
                      <a:prstGeom prst="rect">
                        <a:avLst/>
                      </a:prstGeom>
                      <a:noFill/>
                      <a:ln w="38100">
                        <a:noFill/>
                        <a:miter/>
                      </a:ln>
                    </p:spPr>
                  </p:pic>
                </p:oleObj>
              </mc:Fallback>
            </mc:AlternateContent>
          </a:graphicData>
        </a:graphic>
      </p:graphicFrame>
      <p:sp>
        <p:nvSpPr>
          <p:cNvPr id="208909" name="矩形 208908"/>
          <p:cNvSpPr/>
          <p:nvPr/>
        </p:nvSpPr>
        <p:spPr>
          <a:xfrm>
            <a:off x="323850" y="3502025"/>
            <a:ext cx="5283200" cy="519113"/>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设人在台上奔跑一周时间为</a:t>
            </a:r>
            <a:r>
              <a:rPr lang="en-US" altLang="zh-CN" i="1"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，则</a:t>
            </a:r>
            <a:endParaRPr lang="zh-CN" altLang="en-US" dirty="0">
              <a:latin typeface="Times New Roman" panose="02020603050405020304" pitchFamily="18" charset="0"/>
              <a:ea typeface="宋体" panose="02010600030101010101" pitchFamily="2" charset="-122"/>
            </a:endParaRPr>
          </a:p>
        </p:txBody>
      </p:sp>
      <p:sp>
        <p:nvSpPr>
          <p:cNvPr id="208912" name="矩形 208911"/>
          <p:cNvSpPr/>
          <p:nvPr/>
        </p:nvSpPr>
        <p:spPr>
          <a:xfrm>
            <a:off x="323850" y="4797425"/>
            <a:ext cx="898525" cy="519113"/>
          </a:xfrm>
          <a:prstGeom prst="rect">
            <a:avLst/>
          </a:prstGeom>
          <a:noFill/>
          <a:ln w="9525">
            <a:noFill/>
          </a:ln>
        </p:spPr>
        <p:txBody>
          <a:bodyPr wrap="none" anchor="t">
            <a:spAutoFit/>
          </a:bodyPr>
          <a:p>
            <a:r>
              <a:rPr lang="zh-CN" altLang="en-US" dirty="0">
                <a:latin typeface="Times New Roman" panose="02020603050405020304" pitchFamily="18" charset="0"/>
                <a:ea typeface="宋体" panose="02010600030101010101" pitchFamily="2" charset="-122"/>
              </a:rPr>
              <a:t>可得</a:t>
            </a:r>
            <a:endParaRPr lang="zh-CN" altLang="en-US" dirty="0">
              <a:latin typeface="Times New Roman" panose="02020603050405020304" pitchFamily="18" charset="0"/>
              <a:ea typeface="宋体" panose="02010600030101010101" pitchFamily="2" charset="-122"/>
            </a:endParaRPr>
          </a:p>
        </p:txBody>
      </p:sp>
      <p:graphicFrame>
        <p:nvGraphicFramePr>
          <p:cNvPr id="36876" name="Object 12"/>
          <p:cNvGraphicFramePr/>
          <p:nvPr/>
        </p:nvGraphicFramePr>
        <p:xfrm>
          <a:off x="1982788" y="4262438"/>
          <a:ext cx="2520950" cy="534987"/>
        </p:xfrm>
        <a:graphic>
          <a:graphicData uri="http://schemas.openxmlformats.org/presentationml/2006/ole">
            <mc:AlternateContent xmlns:mc="http://schemas.openxmlformats.org/markup-compatibility/2006">
              <mc:Choice xmlns:v="urn:schemas-microsoft-com:vml" Requires="v">
                <p:oleObj spid="_x0000_s3166" name="" r:id="rId5" imgW="836930" imgH="177800" progId="Equation.3">
                  <p:embed/>
                </p:oleObj>
              </mc:Choice>
              <mc:Fallback>
                <p:oleObj name="" r:id="rId5" imgW="836930" imgH="177800" progId="Equation.3">
                  <p:embed/>
                  <p:pic>
                    <p:nvPicPr>
                      <p:cNvPr id="0" name="图片 3165"/>
                      <p:cNvPicPr/>
                      <p:nvPr/>
                    </p:nvPicPr>
                    <p:blipFill>
                      <a:blip r:embed="rId6"/>
                      <a:stretch>
                        <a:fillRect/>
                      </a:stretch>
                    </p:blipFill>
                    <p:spPr>
                      <a:xfrm>
                        <a:off x="1982788" y="4262438"/>
                        <a:ext cx="2520950" cy="534987"/>
                      </a:xfrm>
                      <a:prstGeom prst="rect">
                        <a:avLst/>
                      </a:prstGeom>
                      <a:noFill/>
                      <a:ln w="38100">
                        <a:noFill/>
                        <a:miter/>
                      </a:ln>
                    </p:spPr>
                  </p:pic>
                </p:oleObj>
              </mc:Fallback>
            </mc:AlternateContent>
          </a:graphicData>
        </a:graphic>
      </p:graphicFrame>
      <p:graphicFrame>
        <p:nvGraphicFramePr>
          <p:cNvPr id="36879" name="Object 15"/>
          <p:cNvGraphicFramePr/>
          <p:nvPr/>
        </p:nvGraphicFramePr>
        <p:xfrm>
          <a:off x="4638675" y="4273550"/>
          <a:ext cx="2447925" cy="512763"/>
        </p:xfrm>
        <a:graphic>
          <a:graphicData uri="http://schemas.openxmlformats.org/presentationml/2006/ole">
            <mc:AlternateContent xmlns:mc="http://schemas.openxmlformats.org/markup-compatibility/2006">
              <mc:Choice xmlns:v="urn:schemas-microsoft-com:vml" Requires="v">
                <p:oleObj spid="_x0000_s3160" name="" r:id="rId7" imgW="849630" imgH="177800" progId="Equation.3">
                  <p:embed/>
                </p:oleObj>
              </mc:Choice>
              <mc:Fallback>
                <p:oleObj name="" r:id="rId7" imgW="849630" imgH="177800" progId="Equation.3">
                  <p:embed/>
                  <p:pic>
                    <p:nvPicPr>
                      <p:cNvPr id="0" name="图片 3159"/>
                      <p:cNvPicPr/>
                      <p:nvPr/>
                    </p:nvPicPr>
                    <p:blipFill>
                      <a:blip r:embed="rId8"/>
                      <a:stretch>
                        <a:fillRect/>
                      </a:stretch>
                    </p:blipFill>
                    <p:spPr>
                      <a:xfrm>
                        <a:off x="4638675" y="4273550"/>
                        <a:ext cx="2447925" cy="512763"/>
                      </a:xfrm>
                      <a:prstGeom prst="rect">
                        <a:avLst/>
                      </a:prstGeom>
                      <a:noFill/>
                      <a:ln w="38100">
                        <a:noFill/>
                        <a:miter/>
                      </a:ln>
                    </p:spPr>
                  </p:pic>
                </p:oleObj>
              </mc:Fallback>
            </mc:AlternateContent>
          </a:graphicData>
        </a:graphic>
      </p:graphicFrame>
      <p:graphicFrame>
        <p:nvGraphicFramePr>
          <p:cNvPr id="36880" name="Object 16"/>
          <p:cNvGraphicFramePr/>
          <p:nvPr/>
        </p:nvGraphicFramePr>
        <p:xfrm>
          <a:off x="2198688" y="5238750"/>
          <a:ext cx="3598862" cy="909638"/>
        </p:xfrm>
        <a:graphic>
          <a:graphicData uri="http://schemas.openxmlformats.org/presentationml/2006/ole">
            <mc:AlternateContent xmlns:mc="http://schemas.openxmlformats.org/markup-compatibility/2006">
              <mc:Choice xmlns:v="urn:schemas-microsoft-com:vml" Requires="v">
                <p:oleObj spid="_x0000_s3161" name="" r:id="rId9" imgW="1561465" imgH="393700" progId="Equation.3">
                  <p:embed/>
                </p:oleObj>
              </mc:Choice>
              <mc:Fallback>
                <p:oleObj name="" r:id="rId9" imgW="1561465" imgH="393700" progId="Equation.3">
                  <p:embed/>
                  <p:pic>
                    <p:nvPicPr>
                      <p:cNvPr id="0" name="图片 3160"/>
                      <p:cNvPicPr/>
                      <p:nvPr/>
                    </p:nvPicPr>
                    <p:blipFill>
                      <a:blip r:embed="rId10"/>
                      <a:stretch>
                        <a:fillRect/>
                      </a:stretch>
                    </p:blipFill>
                    <p:spPr>
                      <a:xfrm>
                        <a:off x="2198688" y="5238750"/>
                        <a:ext cx="3598862" cy="909638"/>
                      </a:xfrm>
                      <a:prstGeom prst="rect">
                        <a:avLst/>
                      </a:prstGeom>
                      <a:noFill/>
                      <a:ln w="38100">
                        <a:noFill/>
                        <a:miter/>
                      </a:ln>
                    </p:spPr>
                  </p:pic>
                </p:oleObj>
              </mc:Fallback>
            </mc:AlternateContent>
          </a:graphicData>
        </a:graphic>
      </p:graphicFrame>
      <p:sp>
        <p:nvSpPr>
          <p:cNvPr id="2" name="矩形 1"/>
          <p:cNvSpPr/>
          <p:nvPr/>
        </p:nvSpPr>
        <p:spPr>
          <a:xfrm>
            <a:off x="144463" y="1906588"/>
            <a:ext cx="8569325" cy="952500"/>
          </a:xfrm>
          <a:prstGeom prst="rect">
            <a:avLst/>
          </a:prstGeom>
          <a:noFill/>
          <a:ln w="9525">
            <a:noFill/>
          </a:ln>
        </p:spPr>
        <p:txBody>
          <a:bodyPr anchor="t">
            <a:spAutoFit/>
          </a:bodyPr>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人沿转台边缘匀速奔跑一周时，人相对地面和转台相对地面转过的角度有如下关系</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9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9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89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89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89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6876"/>
                                        </p:tgtEl>
                                        <p:attrNameLst>
                                          <p:attrName>style.visibility</p:attrName>
                                        </p:attrNameLst>
                                      </p:cBhvr>
                                      <p:to>
                                        <p:strVal val="visible"/>
                                      </p:to>
                                    </p:set>
                                    <p:animEffect transition="in" filter="blinds(horizontal)">
                                      <p:cBhvr>
                                        <p:cTn id="29" dur="500"/>
                                        <p:tgtEl>
                                          <p:spTgt spid="3687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6879"/>
                                        </p:tgtEl>
                                        <p:attrNameLst>
                                          <p:attrName>style.visibility</p:attrName>
                                        </p:attrNameLst>
                                      </p:cBhvr>
                                      <p:to>
                                        <p:strVal val="visible"/>
                                      </p:to>
                                    </p:set>
                                    <p:animEffect transition="in" filter="blinds(horizontal)">
                                      <p:cBhvr>
                                        <p:cTn id="34" dur="500"/>
                                        <p:tgtEl>
                                          <p:spTgt spid="3687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89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6880"/>
                                        </p:tgtEl>
                                        <p:attrNameLst>
                                          <p:attrName>style.visibility</p:attrName>
                                        </p:attrNameLst>
                                      </p:cBhvr>
                                      <p:to>
                                        <p:strVal val="visible"/>
                                      </p:to>
                                    </p:set>
                                    <p:animEffect transition="in" filter="blinds(horizontal)">
                                      <p:cBhvr>
                                        <p:cTn id="43" dur="500"/>
                                        <p:tgtEl>
                                          <p:spTgt spid="36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3" grpId="0"/>
      <p:bldP spid="208906" grpId="0"/>
      <p:bldP spid="208909" grpId="0"/>
      <p:bldP spid="208912"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97661" name="对象 197660"/>
          <p:cNvGraphicFramePr/>
          <p:nvPr/>
        </p:nvGraphicFramePr>
        <p:xfrm>
          <a:off x="1529398" y="2905443"/>
          <a:ext cx="1241425" cy="463550"/>
        </p:xfrm>
        <a:graphic>
          <a:graphicData uri="http://schemas.openxmlformats.org/presentationml/2006/ole">
            <mc:AlternateContent xmlns:mc="http://schemas.openxmlformats.org/markup-compatibility/2006">
              <mc:Choice xmlns:v="urn:schemas-microsoft-com:vml" Requires="v">
                <p:oleObj spid="_x0000_s3365" name="" r:id="rId1" imgW="469265" imgH="177800" progId="Equation.DSMT4">
                  <p:embed/>
                </p:oleObj>
              </mc:Choice>
              <mc:Fallback>
                <p:oleObj name="" r:id="rId1" imgW="469265" imgH="177800" progId="Equation.DSMT4">
                  <p:embed/>
                  <p:pic>
                    <p:nvPicPr>
                      <p:cNvPr id="0" name="图片 3364"/>
                      <p:cNvPicPr/>
                      <p:nvPr/>
                    </p:nvPicPr>
                    <p:blipFill>
                      <a:blip r:embed="rId2"/>
                      <a:stretch>
                        <a:fillRect/>
                      </a:stretch>
                    </p:blipFill>
                    <p:spPr>
                      <a:xfrm>
                        <a:off x="1529398" y="2905443"/>
                        <a:ext cx="1241425" cy="463550"/>
                      </a:xfrm>
                      <a:prstGeom prst="rect">
                        <a:avLst/>
                      </a:prstGeom>
                      <a:noFill/>
                      <a:ln w="38100">
                        <a:noFill/>
                        <a:miter/>
                      </a:ln>
                    </p:spPr>
                  </p:pic>
                </p:oleObj>
              </mc:Fallback>
            </mc:AlternateContent>
          </a:graphicData>
        </a:graphic>
      </p:graphicFrame>
      <p:sp>
        <p:nvSpPr>
          <p:cNvPr id="197665" name="文本框 197664"/>
          <p:cNvSpPr txBox="1"/>
          <p:nvPr/>
        </p:nvSpPr>
        <p:spPr>
          <a:xfrm>
            <a:off x="290195" y="4625023"/>
            <a:ext cx="8572500" cy="522287"/>
          </a:xfrm>
          <a:prstGeom prst="rect">
            <a:avLst/>
          </a:prstGeom>
          <a:noFill/>
          <a:ln w="9525">
            <a:noFill/>
          </a:ln>
        </p:spPr>
        <p:txBody>
          <a:bodyPr anchor="t">
            <a:spAutoFit/>
          </a:bodyPr>
          <a:p>
            <a:pPr eaLnBrk="0" hangingPunct="0"/>
            <a:r>
              <a:rPr lang="en-US" altLang="zh-CN" i="1" dirty="0">
                <a:solidFill>
                  <a:srgbClr val="000000"/>
                </a:solidFill>
                <a:latin typeface="Times New Roman" panose="02020603050405020304" pitchFamily="18" charset="0"/>
                <a:ea typeface="宋体" panose="02010600030101010101" pitchFamily="2" charset="-122"/>
              </a:rPr>
              <a:t>M</a:t>
            </a:r>
            <a:r>
              <a:rPr lang="zh-CN" altLang="en-US" dirty="0">
                <a:solidFill>
                  <a:srgbClr val="000000"/>
                </a:solidFill>
                <a:latin typeface="Times New Roman" panose="02020603050405020304" pitchFamily="18" charset="0"/>
                <a:ea typeface="宋体" panose="02010600030101010101" pitchFamily="2" charset="-122"/>
              </a:rPr>
              <a:t>为作用于刚体上</a:t>
            </a:r>
            <a:r>
              <a:rPr lang="zh-CN" altLang="en-US" dirty="0">
                <a:solidFill>
                  <a:srgbClr val="FF0000"/>
                </a:solidFill>
                <a:latin typeface="Times New Roman" panose="02020603050405020304" pitchFamily="18" charset="0"/>
                <a:ea typeface="宋体" panose="02010600030101010101" pitchFamily="2" charset="-122"/>
              </a:rPr>
              <a:t>外力矩之和</a:t>
            </a:r>
            <a:r>
              <a:rPr lang="zh-CN" altLang="en-US" dirty="0">
                <a:solidFill>
                  <a:srgbClr val="000000"/>
                </a:solidFill>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graphicFrame>
        <p:nvGraphicFramePr>
          <p:cNvPr id="197667" name="对象 197666"/>
          <p:cNvGraphicFramePr/>
          <p:nvPr/>
        </p:nvGraphicFramePr>
        <p:xfrm>
          <a:off x="1233329" y="3632042"/>
          <a:ext cx="1933575" cy="849630"/>
        </p:xfrm>
        <a:graphic>
          <a:graphicData uri="http://schemas.openxmlformats.org/presentationml/2006/ole">
            <mc:AlternateContent xmlns:mc="http://schemas.openxmlformats.org/markup-compatibility/2006">
              <mc:Choice xmlns:v="urn:schemas-microsoft-com:vml" Requires="v">
                <p:oleObj spid="_x0000_s3353" name="" r:id="rId3" imgW="787400" imgH="355600" progId="Equation.3">
                  <p:embed/>
                </p:oleObj>
              </mc:Choice>
              <mc:Fallback>
                <p:oleObj name="" r:id="rId3" imgW="787400" imgH="355600" progId="Equation.3">
                  <p:embed/>
                  <p:pic>
                    <p:nvPicPr>
                      <p:cNvPr id="0" name="图片 3352"/>
                      <p:cNvPicPr/>
                      <p:nvPr/>
                    </p:nvPicPr>
                    <p:blipFill>
                      <a:blip r:embed="rId4"/>
                      <a:stretch>
                        <a:fillRect/>
                      </a:stretch>
                    </p:blipFill>
                    <p:spPr>
                      <a:xfrm>
                        <a:off x="1233329" y="3632042"/>
                        <a:ext cx="1933575" cy="849630"/>
                      </a:xfrm>
                      <a:prstGeom prst="rect">
                        <a:avLst/>
                      </a:prstGeom>
                      <a:noFill/>
                      <a:ln w="38100">
                        <a:noFill/>
                        <a:miter/>
                      </a:ln>
                    </p:spPr>
                  </p:pic>
                </p:oleObj>
              </mc:Fallback>
            </mc:AlternateContent>
          </a:graphicData>
        </a:graphic>
      </p:graphicFrame>
      <p:sp>
        <p:nvSpPr>
          <p:cNvPr id="59401" name="文本框 197670"/>
          <p:cNvSpPr txBox="1"/>
          <p:nvPr/>
        </p:nvSpPr>
        <p:spPr>
          <a:xfrm>
            <a:off x="0" y="143510"/>
            <a:ext cx="8640763" cy="641350"/>
          </a:xfrm>
          <a:prstGeom prst="rect">
            <a:avLst/>
          </a:prstGeom>
          <a:noFill/>
          <a:ln w="9525">
            <a:noFill/>
          </a:ln>
        </p:spPr>
        <p:txBody>
          <a:bodyPr anchor="t">
            <a:spAutoFit/>
          </a:bodyPr>
          <a:p>
            <a:pPr algn="ctr"/>
            <a:r>
              <a:rPr lang="zh-CN" altLang="en-US" sz="3600" dirty="0">
                <a:solidFill>
                  <a:srgbClr val="0000FF"/>
                </a:solidFill>
                <a:latin typeface="Times New Roman" panose="02020603050405020304" pitchFamily="18" charset="0"/>
                <a:ea typeface="宋体" panose="02010600030101010101" pitchFamily="2" charset="-122"/>
              </a:rPr>
              <a:t>§</a:t>
            </a:r>
            <a:r>
              <a:rPr lang="en-US" altLang="zh-CN" sz="3200" dirty="0">
                <a:solidFill>
                  <a:srgbClr val="0000FF"/>
                </a:solidFill>
                <a:latin typeface="Times New Roman" panose="02020603050405020304" pitchFamily="18" charset="0"/>
                <a:ea typeface="宋体" panose="02010600030101010101" pitchFamily="2" charset="-122"/>
              </a:rPr>
              <a:t>5.3 </a:t>
            </a:r>
            <a:r>
              <a:rPr lang="zh-CN" altLang="en-US" sz="3200" dirty="0">
                <a:solidFill>
                  <a:srgbClr val="0000FF"/>
                </a:solidFill>
                <a:latin typeface="Times New Roman" panose="02020603050405020304" pitchFamily="18" charset="0"/>
                <a:ea typeface="宋体" panose="02010600030101010101" pitchFamily="2" charset="-122"/>
              </a:rPr>
              <a:t>力矩的功  转动的动能定理</a:t>
            </a:r>
            <a:endParaRPr lang="zh-CN" altLang="en-US" sz="3200" dirty="0">
              <a:solidFill>
                <a:srgbClr val="0000FF"/>
              </a:solidFill>
              <a:latin typeface="Times New Roman" panose="02020603050405020304" pitchFamily="18" charset="0"/>
              <a:ea typeface="宋体" panose="02010600030101010101" pitchFamily="2" charset="-122"/>
            </a:endParaRPr>
          </a:p>
        </p:txBody>
      </p:sp>
      <p:pic>
        <p:nvPicPr>
          <p:cNvPr id="59402" name="图片 197671"/>
          <p:cNvPicPr>
            <a:picLocks noChangeAspect="1"/>
          </p:cNvPicPr>
          <p:nvPr/>
        </p:nvPicPr>
        <p:blipFill>
          <a:blip r:embed="rId5"/>
          <a:stretch>
            <a:fillRect/>
          </a:stretch>
        </p:blipFill>
        <p:spPr>
          <a:xfrm>
            <a:off x="5412105" y="1697038"/>
            <a:ext cx="3617913" cy="2784475"/>
          </a:xfrm>
          <a:prstGeom prst="rect">
            <a:avLst/>
          </a:prstGeom>
          <a:noFill/>
          <a:ln w="9525">
            <a:noFill/>
          </a:ln>
        </p:spPr>
      </p:pic>
      <p:sp>
        <p:nvSpPr>
          <p:cNvPr id="197673" name="文本框 197672"/>
          <p:cNvSpPr txBox="1"/>
          <p:nvPr/>
        </p:nvSpPr>
        <p:spPr>
          <a:xfrm>
            <a:off x="286068" y="1001713"/>
            <a:ext cx="3097212" cy="579437"/>
          </a:xfrm>
          <a:prstGeom prst="rect">
            <a:avLst/>
          </a:prstGeom>
          <a:noFill/>
          <a:ln w="9525">
            <a:noFill/>
          </a:ln>
        </p:spPr>
        <p:txBody>
          <a:bodyPr anchor="t">
            <a:spAutoFit/>
          </a:bodyPr>
          <a:p>
            <a:r>
              <a:rPr lang="zh-CN" altLang="en-US" sz="3200" dirty="0">
                <a:solidFill>
                  <a:srgbClr val="A50021"/>
                </a:solidFill>
                <a:latin typeface="Times New Roman" panose="02020603050405020304" pitchFamily="18" charset="0"/>
                <a:ea typeface="华文行楷" panose="02010800040101010101" pitchFamily="2" charset="-122"/>
              </a:rPr>
              <a:t>一、力矩的功</a:t>
            </a:r>
            <a:endParaRPr lang="zh-CN" altLang="en-US" sz="3200" dirty="0">
              <a:solidFill>
                <a:srgbClr val="A50021"/>
              </a:solidFill>
              <a:latin typeface="Times New Roman" panose="02020603050405020304" pitchFamily="18" charset="0"/>
              <a:ea typeface="华文行楷" panose="02010800040101010101" pitchFamily="2" charset="-122"/>
            </a:endParaRPr>
          </a:p>
        </p:txBody>
      </p:sp>
      <p:sp>
        <p:nvSpPr>
          <p:cNvPr id="2" name="文本框 1"/>
          <p:cNvSpPr txBox="1"/>
          <p:nvPr/>
        </p:nvSpPr>
        <p:spPr>
          <a:xfrm>
            <a:off x="5077460" y="4613593"/>
            <a:ext cx="3648075" cy="522287"/>
          </a:xfrm>
          <a:prstGeom prst="rect">
            <a:avLst/>
          </a:prstGeom>
          <a:noFill/>
          <a:ln w="9525">
            <a:noFill/>
          </a:ln>
        </p:spPr>
        <p:txBody>
          <a:bodyPr wrap="square" anchor="t">
            <a:spAutoFit/>
          </a:bodyPr>
          <a:p>
            <a:pPr eaLnBrk="0" hangingPunct="0"/>
            <a:r>
              <a:rPr lang="zh-CN" altLang="en-US" dirty="0">
                <a:solidFill>
                  <a:srgbClr val="000000"/>
                </a:solidFill>
                <a:latin typeface="Times New Roman" panose="02020603050405020304" pitchFamily="18" charset="0"/>
                <a:ea typeface="宋体" panose="02010600030101010101" pitchFamily="2" charset="-122"/>
              </a:rPr>
              <a:t> </a:t>
            </a:r>
            <a:r>
              <a:rPr lang="en-US" altLang="zh-CN" dirty="0">
                <a:solidFill>
                  <a:srgbClr val="000000"/>
                </a:solidFill>
                <a:latin typeface="Times New Roman" panose="02020603050405020304" pitchFamily="18" charset="0"/>
                <a:ea typeface="宋体" panose="02010600030101010101" pitchFamily="2" charset="-122"/>
              </a:rPr>
              <a:t>(</a:t>
            </a:r>
            <a:r>
              <a:rPr lang="zh-CN" altLang="en-US" dirty="0">
                <a:solidFill>
                  <a:srgbClr val="000000"/>
                </a:solidFill>
                <a:latin typeface="Times New Roman" panose="02020603050405020304" pitchFamily="18" charset="0"/>
                <a:ea typeface="宋体" panose="02010600030101010101" pitchFamily="2" charset="-122"/>
              </a:rPr>
              <a:t>注</a:t>
            </a:r>
            <a:r>
              <a:rPr lang="en-US" altLang="zh-CN" dirty="0">
                <a:solidFill>
                  <a:srgbClr val="000000"/>
                </a:solidFill>
                <a:latin typeface="Times New Roman" panose="02020603050405020304" pitchFamily="18" charset="0"/>
                <a:ea typeface="宋体" panose="02010600030101010101" pitchFamily="2" charset="-122"/>
              </a:rPr>
              <a:t>: </a:t>
            </a:r>
            <a:r>
              <a:rPr lang="zh-CN" altLang="en-US" dirty="0">
                <a:solidFill>
                  <a:srgbClr val="000000"/>
                </a:solidFill>
                <a:latin typeface="Times New Roman" panose="02020603050405020304" pitchFamily="18" charset="0"/>
                <a:ea typeface="宋体" panose="02010600030101010101" pitchFamily="2" charset="-122"/>
              </a:rPr>
              <a:t>内力矩之和为零</a:t>
            </a:r>
            <a:r>
              <a:rPr lang="en-US" altLang="zh-CN" dirty="0">
                <a:solidFill>
                  <a:srgbClr val="000000"/>
                </a:solidFill>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graphicFrame>
        <p:nvGraphicFramePr>
          <p:cNvPr id="3" name="对象 2"/>
          <p:cNvGraphicFramePr/>
          <p:nvPr/>
        </p:nvGraphicFramePr>
        <p:xfrm>
          <a:off x="1077119" y="1697515"/>
          <a:ext cx="2807335" cy="607695"/>
        </p:xfrm>
        <a:graphic>
          <a:graphicData uri="http://schemas.openxmlformats.org/presentationml/2006/ole">
            <mc:AlternateContent xmlns:mc="http://schemas.openxmlformats.org/markup-compatibility/2006">
              <mc:Choice xmlns:v="urn:schemas-microsoft-com:vml" Requires="v">
                <p:oleObj spid="_x0000_s4" name="" r:id="rId6" imgW="1143000" imgH="254000" progId="Equation.3">
                  <p:embed/>
                </p:oleObj>
              </mc:Choice>
              <mc:Fallback>
                <p:oleObj name="" r:id="rId6" imgW="1143000" imgH="254000" progId="Equation.3">
                  <p:embed/>
                  <p:pic>
                    <p:nvPicPr>
                      <p:cNvPr id="0" name="图片 3352"/>
                      <p:cNvPicPr/>
                      <p:nvPr/>
                    </p:nvPicPr>
                    <p:blipFill>
                      <a:blip r:embed="rId7"/>
                      <a:stretch>
                        <a:fillRect/>
                      </a:stretch>
                    </p:blipFill>
                    <p:spPr>
                      <a:xfrm>
                        <a:off x="1077119" y="1697515"/>
                        <a:ext cx="2807335" cy="607695"/>
                      </a:xfrm>
                      <a:prstGeom prst="rect">
                        <a:avLst/>
                      </a:prstGeom>
                      <a:noFill/>
                      <a:ln w="38100">
                        <a:noFill/>
                        <a:miter/>
                      </a:ln>
                    </p:spPr>
                  </p:pic>
                </p:oleObj>
              </mc:Fallback>
            </mc:AlternateContent>
          </a:graphicData>
        </a:graphic>
      </p:graphicFrame>
      <p:graphicFrame>
        <p:nvGraphicFramePr>
          <p:cNvPr id="5" name="对象 4"/>
          <p:cNvGraphicFramePr/>
          <p:nvPr/>
        </p:nvGraphicFramePr>
        <p:xfrm>
          <a:off x="1529557" y="2287430"/>
          <a:ext cx="1339850" cy="546735"/>
        </p:xfrm>
        <a:graphic>
          <a:graphicData uri="http://schemas.openxmlformats.org/presentationml/2006/ole">
            <mc:AlternateContent xmlns:mc="http://schemas.openxmlformats.org/markup-compatibility/2006">
              <mc:Choice xmlns:v="urn:schemas-microsoft-com:vml" Requires="v">
                <p:oleObj spid="_x0000_s6" name="" r:id="rId8" imgW="545465" imgH="228600" progId="Equation.3">
                  <p:embed/>
                </p:oleObj>
              </mc:Choice>
              <mc:Fallback>
                <p:oleObj name="" r:id="rId8" imgW="545465" imgH="228600" progId="Equation.3">
                  <p:embed/>
                  <p:pic>
                    <p:nvPicPr>
                      <p:cNvPr id="0" name="图片 3352"/>
                      <p:cNvPicPr/>
                      <p:nvPr/>
                    </p:nvPicPr>
                    <p:blipFill>
                      <a:blip r:embed="rId9"/>
                      <a:stretch>
                        <a:fillRect/>
                      </a:stretch>
                    </p:blipFill>
                    <p:spPr>
                      <a:xfrm>
                        <a:off x="1529557" y="2287430"/>
                        <a:ext cx="1339850" cy="546735"/>
                      </a:xfrm>
                      <a:prstGeom prst="rect">
                        <a:avLst/>
                      </a:prstGeom>
                      <a:noFill/>
                      <a:ln w="38100">
                        <a:noFill/>
                        <a:miter/>
                      </a:ln>
                    </p:spPr>
                  </p:pic>
                </p:oleObj>
              </mc:Fallback>
            </mc:AlternateContent>
          </a:graphicData>
        </a:graphic>
      </p:graphicFrame>
      <p:sp>
        <p:nvSpPr>
          <p:cNvPr id="197668" name="文本框 197667"/>
          <p:cNvSpPr txBox="1"/>
          <p:nvPr/>
        </p:nvSpPr>
        <p:spPr>
          <a:xfrm>
            <a:off x="323850" y="5489575"/>
            <a:ext cx="2500313" cy="427038"/>
          </a:xfrm>
          <a:prstGeom prst="rect">
            <a:avLst/>
          </a:prstGeom>
          <a:noFill/>
          <a:ln w="9525">
            <a:noFill/>
          </a:ln>
        </p:spPr>
        <p:txBody>
          <a:bodyPr wrap="none" lIns="0" tIns="0" rIns="0" bIns="0" anchor="t">
            <a:spAutoFit/>
          </a:bodyPr>
          <a:p>
            <a:r>
              <a:rPr lang="zh-CN" altLang="en-US" dirty="0">
                <a:latin typeface="Times New Roman" panose="02020603050405020304" pitchFamily="18" charset="0"/>
                <a:ea typeface="楷体_GB2312" panose="02010609030101010101" pitchFamily="49" charset="-122"/>
              </a:rPr>
              <a:t>力矩的功率为：</a:t>
            </a:r>
            <a:endParaRPr lang="zh-CN" altLang="en-US" dirty="0">
              <a:latin typeface="Times New Roman" panose="02020603050405020304" pitchFamily="18" charset="0"/>
              <a:ea typeface="楷体_GB2312" panose="02010609030101010101" pitchFamily="49" charset="-122"/>
            </a:endParaRPr>
          </a:p>
        </p:txBody>
      </p:sp>
      <p:graphicFrame>
        <p:nvGraphicFramePr>
          <p:cNvPr id="197669" name="对象 197668"/>
          <p:cNvGraphicFramePr/>
          <p:nvPr/>
        </p:nvGraphicFramePr>
        <p:xfrm>
          <a:off x="2987675" y="5275263"/>
          <a:ext cx="2924175" cy="796925"/>
        </p:xfrm>
        <a:graphic>
          <a:graphicData uri="http://schemas.openxmlformats.org/presentationml/2006/ole">
            <mc:AlternateContent xmlns:mc="http://schemas.openxmlformats.org/markup-compatibility/2006">
              <mc:Choice xmlns:v="urn:schemas-microsoft-com:vml" Requires="v">
                <p:oleObj spid="_x0000_s3368" name="" r:id="rId10" imgW="1472565" imgH="393700" progId="Equation.3">
                  <p:embed/>
                </p:oleObj>
              </mc:Choice>
              <mc:Fallback>
                <p:oleObj name="" r:id="rId10" imgW="1472565" imgH="393700" progId="Equation.3">
                  <p:embed/>
                  <p:pic>
                    <p:nvPicPr>
                      <p:cNvPr id="0" name="图片 3367"/>
                      <p:cNvPicPr/>
                      <p:nvPr/>
                    </p:nvPicPr>
                    <p:blipFill>
                      <a:blip r:embed="rId11"/>
                      <a:stretch>
                        <a:fillRect/>
                      </a:stretch>
                    </p:blipFill>
                    <p:spPr>
                      <a:xfrm>
                        <a:off x="2987675" y="5275263"/>
                        <a:ext cx="2924175" cy="7969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7673"/>
                                        </p:tgtEl>
                                        <p:attrNameLst>
                                          <p:attrName>style.visibility</p:attrName>
                                        </p:attrNameLst>
                                      </p:cBhvr>
                                      <p:to>
                                        <p:strVal val="visible"/>
                                      </p:to>
                                    </p:set>
                                    <p:animEffect transition="in" filter="wipe(left)">
                                      <p:cBhvr>
                                        <p:cTn id="7" dur="500"/>
                                        <p:tgtEl>
                                          <p:spTgt spid="1976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7661"/>
                                        </p:tgtEl>
                                        <p:attrNameLst>
                                          <p:attrName>style.visibility</p:attrName>
                                        </p:attrNameLst>
                                      </p:cBhvr>
                                      <p:to>
                                        <p:strVal val="visible"/>
                                      </p:to>
                                    </p:set>
                                    <p:animEffect transition="in" filter="wipe(left)">
                                      <p:cBhvr>
                                        <p:cTn id="22" dur="500"/>
                                        <p:tgtEl>
                                          <p:spTgt spid="1976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7667"/>
                                        </p:tgtEl>
                                        <p:attrNameLst>
                                          <p:attrName>style.visibility</p:attrName>
                                        </p:attrNameLst>
                                      </p:cBhvr>
                                      <p:to>
                                        <p:strVal val="visible"/>
                                      </p:to>
                                    </p:set>
                                    <p:animEffect transition="in" filter="wipe(left)">
                                      <p:cBhvr>
                                        <p:cTn id="27" dur="500"/>
                                        <p:tgtEl>
                                          <p:spTgt spid="1976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7665"/>
                                        </p:tgtEl>
                                        <p:attrNameLst>
                                          <p:attrName>style.visibility</p:attrName>
                                        </p:attrNameLst>
                                      </p:cBhvr>
                                      <p:to>
                                        <p:strVal val="visible"/>
                                      </p:to>
                                    </p:set>
                                    <p:animEffect transition="in" filter="wipe(left)">
                                      <p:cBhvr>
                                        <p:cTn id="32" dur="500"/>
                                        <p:tgtEl>
                                          <p:spTgt spid="1976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7668"/>
                                        </p:tgtEl>
                                        <p:attrNameLst>
                                          <p:attrName>style.visibility</p:attrName>
                                        </p:attrNameLst>
                                      </p:cBhvr>
                                      <p:to>
                                        <p:strVal val="visible"/>
                                      </p:to>
                                    </p:set>
                                    <p:animEffect transition="in" filter="wipe(left)">
                                      <p:cBhvr>
                                        <p:cTn id="42" dur="500"/>
                                        <p:tgtEl>
                                          <p:spTgt spid="1976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7669"/>
                                        </p:tgtEl>
                                        <p:attrNameLst>
                                          <p:attrName>style.visibility</p:attrName>
                                        </p:attrNameLst>
                                      </p:cBhvr>
                                      <p:to>
                                        <p:strVal val="visible"/>
                                      </p:to>
                                    </p:set>
                                    <p:animEffect transition="in" filter="wipe(left)">
                                      <p:cBhvr>
                                        <p:cTn id="47" dur="500"/>
                                        <p:tgtEl>
                                          <p:spTgt spid="19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65" grpId="0"/>
      <p:bldP spid="197673" grpId="0"/>
      <p:bldP spid="2" grpId="0"/>
      <p:bldP spid="1976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209933"/>
          <p:cNvGrpSpPr/>
          <p:nvPr/>
        </p:nvGrpSpPr>
        <p:grpSpPr>
          <a:xfrm>
            <a:off x="179388" y="685800"/>
            <a:ext cx="6337300" cy="655638"/>
            <a:chOff x="158" y="1384"/>
            <a:chExt cx="3992" cy="413"/>
          </a:xfrm>
        </p:grpSpPr>
        <p:sp>
          <p:nvSpPr>
            <p:cNvPr id="73730" name="矩形 209931"/>
            <p:cNvSpPr/>
            <p:nvPr/>
          </p:nvSpPr>
          <p:spPr>
            <a:xfrm>
              <a:off x="158" y="1434"/>
              <a:ext cx="3992" cy="327"/>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转台对地转过的角度       为：</a:t>
              </a:r>
              <a:endParaRPr lang="zh-CN" altLang="en-US" dirty="0">
                <a:latin typeface="Times New Roman" panose="02020603050405020304" pitchFamily="18" charset="0"/>
                <a:ea typeface="宋体" panose="02010600030101010101" pitchFamily="2" charset="-122"/>
              </a:endParaRPr>
            </a:p>
          </p:txBody>
        </p:sp>
        <p:graphicFrame>
          <p:nvGraphicFramePr>
            <p:cNvPr id="73731" name="对象 209932"/>
            <p:cNvGraphicFramePr/>
            <p:nvPr/>
          </p:nvGraphicFramePr>
          <p:xfrm>
            <a:off x="2200" y="1384"/>
            <a:ext cx="500" cy="413"/>
          </p:xfrm>
          <a:graphic>
            <a:graphicData uri="http://schemas.openxmlformats.org/presentationml/2006/ole">
              <mc:AlternateContent xmlns:mc="http://schemas.openxmlformats.org/markup-compatibility/2006">
                <mc:Choice xmlns:v="urn:schemas-microsoft-com:vml" Requires="v">
                  <p:oleObj spid="_x0000_s3155" name="" r:id="rId1" imgW="292100" imgH="241300" progId="Equation.DSMT4">
                    <p:embed/>
                  </p:oleObj>
                </mc:Choice>
                <mc:Fallback>
                  <p:oleObj name="" r:id="rId1" imgW="292100" imgH="241300" progId="Equation.DSMT4">
                    <p:embed/>
                    <p:pic>
                      <p:nvPicPr>
                        <p:cNvPr id="0" name="图片 3154"/>
                        <p:cNvPicPr/>
                        <p:nvPr/>
                      </p:nvPicPr>
                      <p:blipFill>
                        <a:blip r:embed="rId2"/>
                        <a:stretch>
                          <a:fillRect/>
                        </a:stretch>
                      </p:blipFill>
                      <p:spPr>
                        <a:xfrm>
                          <a:off x="2200" y="1384"/>
                          <a:ext cx="500" cy="413"/>
                        </a:xfrm>
                        <a:prstGeom prst="rect">
                          <a:avLst/>
                        </a:prstGeom>
                        <a:noFill/>
                        <a:ln w="38100">
                          <a:noFill/>
                          <a:miter/>
                        </a:ln>
                      </p:spPr>
                    </p:pic>
                  </p:oleObj>
                </mc:Fallback>
              </mc:AlternateContent>
            </a:graphicData>
          </a:graphic>
        </p:graphicFrame>
      </p:grpSp>
      <p:grpSp>
        <p:nvGrpSpPr>
          <p:cNvPr id="3" name="组合 209938"/>
          <p:cNvGrpSpPr/>
          <p:nvPr/>
        </p:nvGrpSpPr>
        <p:grpSpPr>
          <a:xfrm>
            <a:off x="144463" y="3933825"/>
            <a:ext cx="8820150" cy="863600"/>
            <a:chOff x="204" y="2614"/>
            <a:chExt cx="5556" cy="544"/>
          </a:xfrm>
        </p:grpSpPr>
        <p:sp>
          <p:nvSpPr>
            <p:cNvPr id="73733" name="矩形 209936"/>
            <p:cNvSpPr/>
            <p:nvPr/>
          </p:nvSpPr>
          <p:spPr>
            <a:xfrm>
              <a:off x="204" y="2750"/>
              <a:ext cx="5556" cy="327"/>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式中负号表明，转台沿与人相反的方向转过了      角</a:t>
              </a:r>
              <a:endParaRPr lang="zh-CN" altLang="en-US" dirty="0">
                <a:latin typeface="Times New Roman" panose="02020603050405020304" pitchFamily="18" charset="0"/>
                <a:ea typeface="宋体" panose="02010600030101010101" pitchFamily="2" charset="-122"/>
              </a:endParaRPr>
            </a:p>
          </p:txBody>
        </p:sp>
        <p:graphicFrame>
          <p:nvGraphicFramePr>
            <p:cNvPr id="73734" name="对象 209937"/>
            <p:cNvGraphicFramePr/>
            <p:nvPr/>
          </p:nvGraphicFramePr>
          <p:xfrm>
            <a:off x="4740" y="2614"/>
            <a:ext cx="369" cy="544"/>
          </p:xfrm>
          <a:graphic>
            <a:graphicData uri="http://schemas.openxmlformats.org/presentationml/2006/ole">
              <mc:AlternateContent xmlns:mc="http://schemas.openxmlformats.org/markup-compatibility/2006">
                <mc:Choice xmlns:v="urn:schemas-microsoft-com:vml" Requires="v">
                  <p:oleObj spid="_x0000_s3156" name="" r:id="rId3" imgW="266700" imgH="393700" progId="Equation.DSMT4">
                    <p:embed/>
                  </p:oleObj>
                </mc:Choice>
                <mc:Fallback>
                  <p:oleObj name="" r:id="rId3" imgW="266700" imgH="393700" progId="Equation.DSMT4">
                    <p:embed/>
                    <p:pic>
                      <p:nvPicPr>
                        <p:cNvPr id="0" name="图片 3155"/>
                        <p:cNvPicPr/>
                        <p:nvPr/>
                      </p:nvPicPr>
                      <p:blipFill>
                        <a:blip r:embed="rId4"/>
                        <a:stretch>
                          <a:fillRect/>
                        </a:stretch>
                      </p:blipFill>
                      <p:spPr>
                        <a:xfrm>
                          <a:off x="4740" y="2614"/>
                          <a:ext cx="369" cy="544"/>
                        </a:xfrm>
                        <a:prstGeom prst="rect">
                          <a:avLst/>
                        </a:prstGeom>
                        <a:noFill/>
                        <a:ln w="38100">
                          <a:noFill/>
                          <a:miter/>
                        </a:ln>
                      </p:spPr>
                    </p:pic>
                  </p:oleObj>
                </mc:Fallback>
              </mc:AlternateContent>
            </a:graphicData>
          </a:graphic>
        </p:graphicFrame>
      </p:grpSp>
      <p:graphicFrame>
        <p:nvGraphicFramePr>
          <p:cNvPr id="37902" name="Object 14"/>
          <p:cNvGraphicFramePr/>
          <p:nvPr/>
        </p:nvGraphicFramePr>
        <p:xfrm>
          <a:off x="1692275" y="1841500"/>
          <a:ext cx="4392613" cy="1155700"/>
        </p:xfrm>
        <a:graphic>
          <a:graphicData uri="http://schemas.openxmlformats.org/presentationml/2006/ole">
            <mc:AlternateContent xmlns:mc="http://schemas.openxmlformats.org/markup-compatibility/2006">
              <mc:Choice xmlns:v="urn:schemas-microsoft-com:vml" Requires="v">
                <p:oleObj spid="_x0000_s3170" name="" r:id="rId5" imgW="1688465" imgH="393700" progId="Equation.3">
                  <p:embed/>
                </p:oleObj>
              </mc:Choice>
              <mc:Fallback>
                <p:oleObj name="" r:id="rId5" imgW="1688465" imgH="393700" progId="Equation.3">
                  <p:embed/>
                  <p:pic>
                    <p:nvPicPr>
                      <p:cNvPr id="0" name="图片 3169"/>
                      <p:cNvPicPr/>
                      <p:nvPr/>
                    </p:nvPicPr>
                    <p:blipFill>
                      <a:blip r:embed="rId6"/>
                      <a:stretch>
                        <a:fillRect/>
                      </a:stretch>
                    </p:blipFill>
                    <p:spPr>
                      <a:xfrm>
                        <a:off x="1692275" y="1841500"/>
                        <a:ext cx="4392613" cy="1155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7902"/>
                                        </p:tgtEl>
                                        <p:attrNameLst>
                                          <p:attrName>style.visibility</p:attrName>
                                        </p:attrNameLst>
                                      </p:cBhvr>
                                      <p:to>
                                        <p:strVal val="visible"/>
                                      </p:to>
                                    </p:set>
                                    <p:animEffect transition="in" filter="blinds(horizontal)">
                                      <p:cBhvr>
                                        <p:cTn id="11" dur="500"/>
                                        <p:tgtEl>
                                          <p:spTgt spid="3790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p:nvPr/>
        </p:nvSpPr>
        <p:spPr>
          <a:xfrm>
            <a:off x="381000" y="1014730"/>
            <a:ext cx="8382000" cy="3276600"/>
          </a:xfrm>
          <a:prstGeom prst="rect">
            <a:avLst/>
          </a:prstGeom>
          <a:noFill/>
          <a:ln w="9525" cap="flat" cmpd="sng">
            <a:solidFill>
              <a:schemeClr val="tx2"/>
            </a:solidFill>
            <a:prstDash val="solid"/>
            <a:miter/>
            <a:headEnd type="none" w="med" len="med"/>
            <a:tailEnd type="none" w="med" len="med"/>
          </a:ln>
        </p:spPr>
        <p:txBody>
          <a:bodyPr wrap="none" anchor="ctr"/>
          <a:p>
            <a:pPr algn="ctr"/>
            <a:endParaRPr lang="zh-CN" altLang="zh-CN" dirty="0">
              <a:solidFill>
                <a:schemeClr val="bg1"/>
              </a:solidFill>
              <a:latin typeface="Arial" panose="020B0604020202020204" pitchFamily="34" charset="0"/>
              <a:ea typeface="宋体" panose="02010600030101010101" pitchFamily="2" charset="-122"/>
            </a:endParaRPr>
          </a:p>
        </p:txBody>
      </p:sp>
      <p:grpSp>
        <p:nvGrpSpPr>
          <p:cNvPr id="77826" name="Group 3"/>
          <p:cNvGrpSpPr/>
          <p:nvPr/>
        </p:nvGrpSpPr>
        <p:grpSpPr>
          <a:xfrm>
            <a:off x="1447800" y="1166813"/>
            <a:ext cx="1981200" cy="2895600"/>
            <a:chOff x="0" y="0"/>
            <a:chExt cx="1248" cy="1824"/>
          </a:xfrm>
        </p:grpSpPr>
        <p:sp>
          <p:nvSpPr>
            <p:cNvPr id="77827" name="Rectangle 4" descr="永恒"/>
            <p:cNvSpPr/>
            <p:nvPr/>
          </p:nvSpPr>
          <p:spPr>
            <a:xfrm>
              <a:off x="240" y="0"/>
              <a:ext cx="1008" cy="96"/>
            </a:xfrm>
            <a:prstGeom prst="rect">
              <a:avLst/>
            </a:prstGeom>
            <a:blipFill rotWithShape="0">
              <a:blip r:embed="rId1"/>
            </a:blipFill>
            <a:ln w="9525" cap="flat" cmpd="sng">
              <a:solidFill>
                <a:srgbClr val="000000"/>
              </a:solidFill>
              <a:prstDash val="solid"/>
              <a:miter/>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28" name="Line 5"/>
            <p:cNvSpPr/>
            <p:nvPr/>
          </p:nvSpPr>
          <p:spPr>
            <a:xfrm>
              <a:off x="720" y="96"/>
              <a:ext cx="0" cy="1392"/>
            </a:xfrm>
            <a:prstGeom prst="line">
              <a:avLst/>
            </a:prstGeom>
            <a:ln w="28575" cap="flat" cmpd="sng">
              <a:solidFill>
                <a:srgbClr val="0000FF"/>
              </a:solidFill>
              <a:prstDash val="solid"/>
              <a:round/>
              <a:headEnd type="none" w="med" len="med"/>
              <a:tailEnd type="none" w="med" len="med"/>
            </a:ln>
          </p:spPr>
        </p:sp>
        <p:sp>
          <p:nvSpPr>
            <p:cNvPr id="77829" name="Rectangle 6" descr="球体"/>
            <p:cNvSpPr/>
            <p:nvPr/>
          </p:nvSpPr>
          <p:spPr>
            <a:xfrm>
              <a:off x="528" y="1488"/>
              <a:ext cx="432" cy="336"/>
            </a:xfrm>
            <a:prstGeom prst="rect">
              <a:avLst/>
            </a:prstGeom>
            <a:blipFill rotWithShape="0">
              <a:blip r:embed="rId2"/>
            </a:blipFill>
            <a:ln w="19050" cap="flat" cmpd="sng">
              <a:solidFill>
                <a:srgbClr val="000000"/>
              </a:solidFill>
              <a:prstDash val="solid"/>
              <a:miter/>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30" name="AutoShape 7"/>
            <p:cNvSpPr/>
            <p:nvPr/>
          </p:nvSpPr>
          <p:spPr>
            <a:xfrm>
              <a:off x="48" y="1632"/>
              <a:ext cx="288" cy="96"/>
            </a:xfrm>
            <a:prstGeom prst="homePlate">
              <a:avLst>
                <a:gd name="adj" fmla="val 75000"/>
              </a:avLst>
            </a:prstGeom>
            <a:gradFill rotWithShape="0">
              <a:gsLst>
                <a:gs pos="0">
                  <a:srgbClr val="878700"/>
                </a:gs>
                <a:gs pos="50000">
                  <a:srgbClr val="CCCC00"/>
                </a:gs>
                <a:gs pos="100000">
                  <a:srgbClr val="878700"/>
                </a:gs>
              </a:gsLst>
              <a:lin ang="5400000" scaled="1"/>
              <a:tileRect/>
            </a:gradFill>
            <a:ln w="19050" cap="flat" cmpd="sng">
              <a:solidFill>
                <a:srgbClr val="000000"/>
              </a:solidFill>
              <a:prstDash val="solid"/>
              <a:miter/>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31" name="Line 8"/>
            <p:cNvSpPr/>
            <p:nvPr/>
          </p:nvSpPr>
          <p:spPr>
            <a:xfrm>
              <a:off x="0" y="1536"/>
              <a:ext cx="432" cy="0"/>
            </a:xfrm>
            <a:prstGeom prst="line">
              <a:avLst/>
            </a:prstGeom>
            <a:ln w="28575" cap="flat" cmpd="sng">
              <a:solidFill>
                <a:srgbClr val="FF0000"/>
              </a:solidFill>
              <a:prstDash val="solid"/>
              <a:round/>
              <a:headEnd type="none" w="med" len="med"/>
              <a:tailEnd type="triangle" w="sm" len="lg"/>
            </a:ln>
          </p:spPr>
        </p:sp>
        <p:graphicFrame>
          <p:nvGraphicFramePr>
            <p:cNvPr id="77832" name="Object 12"/>
            <p:cNvGraphicFramePr>
              <a:graphicFrameLocks noChangeAspect="1"/>
            </p:cNvGraphicFramePr>
            <p:nvPr/>
          </p:nvGraphicFramePr>
          <p:xfrm>
            <a:off x="127" y="1232"/>
            <a:ext cx="216" cy="304"/>
          </p:xfrm>
          <a:graphic>
            <a:graphicData uri="http://schemas.openxmlformats.org/presentationml/2006/ole">
              <mc:AlternateContent xmlns:mc="http://schemas.openxmlformats.org/markup-compatibility/2006">
                <mc:Choice xmlns:v="urn:schemas-microsoft-com:vml" Requires="v">
                  <p:oleObj spid="_x0000_s3209" name="" r:id="rId3" imgW="127000" imgH="177800" progId="Equation.3">
                    <p:embed/>
                  </p:oleObj>
                </mc:Choice>
                <mc:Fallback>
                  <p:oleObj name="" r:id="rId3" imgW="127000" imgH="177800" progId="Equation.3">
                    <p:embed/>
                    <p:pic>
                      <p:nvPicPr>
                        <p:cNvPr id="0" name="图片 3208"/>
                        <p:cNvPicPr/>
                        <p:nvPr/>
                      </p:nvPicPr>
                      <p:blipFill>
                        <a:blip r:embed="rId4"/>
                        <a:stretch>
                          <a:fillRect/>
                        </a:stretch>
                      </p:blipFill>
                      <p:spPr>
                        <a:xfrm>
                          <a:off x="127" y="1232"/>
                          <a:ext cx="216" cy="304"/>
                        </a:xfrm>
                        <a:prstGeom prst="rect">
                          <a:avLst/>
                        </a:prstGeom>
                        <a:noFill/>
                        <a:ln w="38100">
                          <a:noFill/>
                          <a:miter/>
                        </a:ln>
                      </p:spPr>
                    </p:pic>
                  </p:oleObj>
                </mc:Fallback>
              </mc:AlternateContent>
            </a:graphicData>
          </a:graphic>
        </p:graphicFrame>
        <p:graphicFrame>
          <p:nvGraphicFramePr>
            <p:cNvPr id="77833" name="Object 13"/>
            <p:cNvGraphicFramePr>
              <a:graphicFrameLocks noChangeAspect="1"/>
            </p:cNvGraphicFramePr>
            <p:nvPr/>
          </p:nvGraphicFramePr>
          <p:xfrm>
            <a:off x="528" y="96"/>
            <a:ext cx="188" cy="216"/>
          </p:xfrm>
          <a:graphic>
            <a:graphicData uri="http://schemas.openxmlformats.org/presentationml/2006/ole">
              <mc:AlternateContent xmlns:mc="http://schemas.openxmlformats.org/markup-compatibility/2006">
                <mc:Choice xmlns:v="urn:schemas-microsoft-com:vml" Requires="v">
                  <p:oleObj spid="_x0000_s3214" name="" r:id="rId5" imgW="165100" imgH="190500" progId="Equation.3">
                    <p:embed/>
                  </p:oleObj>
                </mc:Choice>
                <mc:Fallback>
                  <p:oleObj name="" r:id="rId5" imgW="165100" imgH="190500" progId="Equation.3">
                    <p:embed/>
                    <p:pic>
                      <p:nvPicPr>
                        <p:cNvPr id="0" name="图片 3213"/>
                        <p:cNvPicPr/>
                        <p:nvPr/>
                      </p:nvPicPr>
                      <p:blipFill>
                        <a:blip r:embed="rId6"/>
                        <a:stretch>
                          <a:fillRect/>
                        </a:stretch>
                      </p:blipFill>
                      <p:spPr>
                        <a:xfrm>
                          <a:off x="528" y="96"/>
                          <a:ext cx="188" cy="216"/>
                        </a:xfrm>
                        <a:prstGeom prst="rect">
                          <a:avLst/>
                        </a:prstGeom>
                        <a:noFill/>
                        <a:ln w="38100">
                          <a:noFill/>
                          <a:miter/>
                        </a:ln>
                      </p:spPr>
                    </p:pic>
                  </p:oleObj>
                </mc:Fallback>
              </mc:AlternateContent>
            </a:graphicData>
          </a:graphic>
        </p:graphicFrame>
      </p:grpSp>
      <p:grpSp>
        <p:nvGrpSpPr>
          <p:cNvPr id="77834" name="Group 11"/>
          <p:cNvGrpSpPr/>
          <p:nvPr/>
        </p:nvGrpSpPr>
        <p:grpSpPr>
          <a:xfrm>
            <a:off x="6340475" y="1014413"/>
            <a:ext cx="2346325" cy="3143250"/>
            <a:chOff x="-134" y="0"/>
            <a:chExt cx="1478" cy="1980"/>
          </a:xfrm>
        </p:grpSpPr>
        <p:sp>
          <p:nvSpPr>
            <p:cNvPr id="77835" name="Line 12"/>
            <p:cNvSpPr/>
            <p:nvPr/>
          </p:nvSpPr>
          <p:spPr>
            <a:xfrm>
              <a:off x="816" y="355"/>
              <a:ext cx="0" cy="932"/>
            </a:xfrm>
            <a:prstGeom prst="line">
              <a:avLst/>
            </a:prstGeom>
            <a:ln w="28575" cap="flat" cmpd="sng">
              <a:solidFill>
                <a:srgbClr val="B66D0C"/>
              </a:solidFill>
              <a:prstDash val="dash"/>
              <a:round/>
              <a:headEnd type="none" w="med" len="med"/>
              <a:tailEnd type="none" w="med" len="med"/>
            </a:ln>
          </p:spPr>
        </p:sp>
        <p:sp>
          <p:nvSpPr>
            <p:cNvPr id="77836" name="Line 13"/>
            <p:cNvSpPr/>
            <p:nvPr/>
          </p:nvSpPr>
          <p:spPr>
            <a:xfrm flipH="1">
              <a:off x="288" y="338"/>
              <a:ext cx="528" cy="912"/>
            </a:xfrm>
            <a:prstGeom prst="line">
              <a:avLst/>
            </a:prstGeom>
            <a:ln w="38100" cap="flat" cmpd="sng">
              <a:solidFill>
                <a:schemeClr val="tx1"/>
              </a:solidFill>
              <a:prstDash val="solid"/>
              <a:round/>
              <a:headEnd type="none" w="med" len="med"/>
              <a:tailEnd type="none" w="med" len="med"/>
            </a:ln>
          </p:spPr>
        </p:sp>
        <p:sp>
          <p:nvSpPr>
            <p:cNvPr id="27662" name="Oval 14"/>
            <p:cNvSpPr>
              <a:spLocks noChangeArrowheads="1"/>
            </p:cNvSpPr>
            <p:nvPr/>
          </p:nvSpPr>
          <p:spPr bwMode="auto">
            <a:xfrm>
              <a:off x="240" y="1202"/>
              <a:ext cx="144" cy="144"/>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cmpd="sng">
              <a:solidFill>
                <a:schemeClr val="tx1"/>
              </a:solid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838" name="Line 15"/>
            <p:cNvSpPr/>
            <p:nvPr/>
          </p:nvSpPr>
          <p:spPr>
            <a:xfrm>
              <a:off x="288" y="1250"/>
              <a:ext cx="240" cy="336"/>
            </a:xfrm>
            <a:prstGeom prst="line">
              <a:avLst/>
            </a:prstGeom>
            <a:ln w="38100" cap="flat" cmpd="sng">
              <a:solidFill>
                <a:srgbClr val="FF0000"/>
              </a:solidFill>
              <a:prstDash val="solid"/>
              <a:round/>
              <a:headEnd type="none" w="med" len="med"/>
              <a:tailEnd type="triangle" w="sm" len="lg"/>
            </a:ln>
          </p:spPr>
        </p:sp>
        <p:graphicFrame>
          <p:nvGraphicFramePr>
            <p:cNvPr id="77839" name="Object 4"/>
            <p:cNvGraphicFramePr>
              <a:graphicFrameLocks noChangeAspect="1"/>
            </p:cNvGraphicFramePr>
            <p:nvPr/>
          </p:nvGraphicFramePr>
          <p:xfrm>
            <a:off x="624" y="530"/>
            <a:ext cx="200" cy="280"/>
          </p:xfrm>
          <a:graphic>
            <a:graphicData uri="http://schemas.openxmlformats.org/presentationml/2006/ole">
              <mc:AlternateContent xmlns:mc="http://schemas.openxmlformats.org/markup-compatibility/2006">
                <mc:Choice xmlns:v="urn:schemas-microsoft-com:vml" Requires="v">
                  <p:oleObj spid="_x0000_s3207" name="" r:id="rId7" imgW="101600" imgH="139700" progId="Equation.3">
                    <p:embed/>
                  </p:oleObj>
                </mc:Choice>
                <mc:Fallback>
                  <p:oleObj name="" r:id="rId7" imgW="101600" imgH="139700" progId="Equation.3">
                    <p:embed/>
                    <p:pic>
                      <p:nvPicPr>
                        <p:cNvPr id="0" name="图片 3206"/>
                        <p:cNvPicPr/>
                        <p:nvPr/>
                      </p:nvPicPr>
                      <p:blipFill>
                        <a:blip r:embed="rId8"/>
                        <a:stretch>
                          <a:fillRect/>
                        </a:stretch>
                      </p:blipFill>
                      <p:spPr>
                        <a:xfrm>
                          <a:off x="624" y="530"/>
                          <a:ext cx="200" cy="280"/>
                        </a:xfrm>
                        <a:prstGeom prst="rect">
                          <a:avLst/>
                        </a:prstGeom>
                        <a:noFill/>
                        <a:ln w="38100">
                          <a:noFill/>
                          <a:miter/>
                        </a:ln>
                      </p:spPr>
                    </p:pic>
                  </p:oleObj>
                </mc:Fallback>
              </mc:AlternateContent>
            </a:graphicData>
          </a:graphic>
        </p:graphicFrame>
        <p:graphicFrame>
          <p:nvGraphicFramePr>
            <p:cNvPr id="77840" name="Object 5"/>
            <p:cNvGraphicFramePr>
              <a:graphicFrameLocks noChangeAspect="1"/>
            </p:cNvGraphicFramePr>
            <p:nvPr/>
          </p:nvGraphicFramePr>
          <p:xfrm>
            <a:off x="576" y="1520"/>
            <a:ext cx="215" cy="304"/>
          </p:xfrm>
          <a:graphic>
            <a:graphicData uri="http://schemas.openxmlformats.org/presentationml/2006/ole">
              <mc:AlternateContent xmlns:mc="http://schemas.openxmlformats.org/markup-compatibility/2006">
                <mc:Choice xmlns:v="urn:schemas-microsoft-com:vml" Requires="v">
                  <p:oleObj spid="_x0000_s3206" name="" r:id="rId9" imgW="127000" imgH="177800" progId="Equation.3">
                    <p:embed/>
                  </p:oleObj>
                </mc:Choice>
                <mc:Fallback>
                  <p:oleObj name="" r:id="rId9" imgW="127000" imgH="177800" progId="Equation.3">
                    <p:embed/>
                    <p:pic>
                      <p:nvPicPr>
                        <p:cNvPr id="0" name="图片 3205"/>
                        <p:cNvPicPr/>
                        <p:nvPr/>
                      </p:nvPicPr>
                      <p:blipFill>
                        <a:blip r:embed="rId4"/>
                        <a:stretch>
                          <a:fillRect/>
                        </a:stretch>
                      </p:blipFill>
                      <p:spPr>
                        <a:xfrm>
                          <a:off x="576" y="1520"/>
                          <a:ext cx="215" cy="304"/>
                        </a:xfrm>
                        <a:prstGeom prst="rect">
                          <a:avLst/>
                        </a:prstGeom>
                        <a:noFill/>
                        <a:ln w="38100">
                          <a:noFill/>
                          <a:miter/>
                        </a:ln>
                      </p:spPr>
                    </p:pic>
                  </p:oleObj>
                </mc:Fallback>
              </mc:AlternateContent>
            </a:graphicData>
          </a:graphic>
        </p:graphicFrame>
        <p:sp>
          <p:nvSpPr>
            <p:cNvPr id="77841" name="Arc 18"/>
            <p:cNvSpPr/>
            <p:nvPr/>
          </p:nvSpPr>
          <p:spPr>
            <a:xfrm rot="9639340">
              <a:off x="624" y="674"/>
              <a:ext cx="192" cy="142"/>
            </a:xfrm>
            <a:custGeom>
              <a:avLst/>
              <a:gdLst/>
              <a:ahLst/>
              <a:cxnLst>
                <a:cxn ang="0">
                  <a:pos x="0" y="0"/>
                </a:cxn>
                <a:cxn ang="0">
                  <a:pos x="0" y="0"/>
                </a:cxn>
                <a:cxn ang="0">
                  <a:pos x="0" y="0"/>
                </a:cxn>
              </a:cxnLst>
              <a:pathLst>
                <a:path w="21600" h="21270" fill="none">
                  <a:moveTo>
                    <a:pt x="3761" y="0"/>
                  </a:moveTo>
                  <a:cubicBezTo>
                    <a:pt x="14079" y="1825"/>
                    <a:pt x="21600" y="10791"/>
                    <a:pt x="21600" y="21270"/>
                  </a:cubicBezTo>
                </a:path>
                <a:path w="21600" h="21270" stroke="0">
                  <a:moveTo>
                    <a:pt x="3761" y="0"/>
                  </a:moveTo>
                  <a:cubicBezTo>
                    <a:pt x="14079" y="1825"/>
                    <a:pt x="21600" y="10791"/>
                    <a:pt x="21600" y="21270"/>
                  </a:cubicBezTo>
                  <a:lnTo>
                    <a:pt x="0" y="21270"/>
                  </a:lnTo>
                  <a:close/>
                </a:path>
              </a:pathLst>
            </a:custGeom>
            <a:noFill/>
            <a:ln w="28575" cap="flat" cmpd="sng">
              <a:solidFill>
                <a:srgbClr val="FFCC00"/>
              </a:solidFill>
              <a:prstDash val="solid"/>
              <a:round/>
              <a:headEnd type="none" w="med" len="med"/>
              <a:tailEnd type="none" w="med" len="med"/>
            </a:ln>
          </p:spPr>
          <p:txBody>
            <a:bodyPr/>
            <a:p>
              <a:endParaRPr lang="zh-CN" altLang="en-US"/>
            </a:p>
          </p:txBody>
        </p:sp>
        <p:sp>
          <p:nvSpPr>
            <p:cNvPr id="77842" name="Rectangle 19"/>
            <p:cNvSpPr/>
            <p:nvPr/>
          </p:nvSpPr>
          <p:spPr>
            <a:xfrm>
              <a:off x="480" y="290"/>
              <a:ext cx="720" cy="48"/>
            </a:xfrm>
            <a:prstGeom prst="rect">
              <a:avLst/>
            </a:prstGeom>
            <a:solidFill>
              <a:schemeClr val="accent1"/>
            </a:solidFill>
            <a:ln w="9525" cap="flat" cmpd="sng">
              <a:solidFill>
                <a:schemeClr val="tx1"/>
              </a:solidFill>
              <a:prstDash val="solid"/>
              <a:miter/>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43" name="Oval 20"/>
            <p:cNvSpPr/>
            <p:nvPr/>
          </p:nvSpPr>
          <p:spPr>
            <a:xfrm>
              <a:off x="288" y="1058"/>
              <a:ext cx="1056" cy="384"/>
            </a:xfrm>
            <a:prstGeom prst="ellipse">
              <a:avLst/>
            </a:prstGeom>
            <a:noFill/>
            <a:ln w="28575" cap="flat" cmpd="sng">
              <a:solidFill>
                <a:srgbClr val="0000FF"/>
              </a:solidFill>
              <a:prstDash val="dash"/>
              <a:round/>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44" name="Line 21"/>
            <p:cNvSpPr/>
            <p:nvPr/>
          </p:nvSpPr>
          <p:spPr>
            <a:xfrm>
              <a:off x="288" y="1250"/>
              <a:ext cx="0" cy="624"/>
            </a:xfrm>
            <a:prstGeom prst="line">
              <a:avLst/>
            </a:prstGeom>
            <a:ln w="28575" cap="flat" cmpd="sng">
              <a:solidFill>
                <a:srgbClr val="0000FF"/>
              </a:solidFill>
              <a:prstDash val="solid"/>
              <a:round/>
              <a:headEnd type="none" w="med" len="med"/>
              <a:tailEnd type="triangle" w="sm" len="lg"/>
            </a:ln>
          </p:spPr>
        </p:sp>
        <p:sp>
          <p:nvSpPr>
            <p:cNvPr id="77845" name="Line 22"/>
            <p:cNvSpPr/>
            <p:nvPr/>
          </p:nvSpPr>
          <p:spPr>
            <a:xfrm flipV="1">
              <a:off x="288" y="770"/>
              <a:ext cx="288" cy="480"/>
            </a:xfrm>
            <a:prstGeom prst="line">
              <a:avLst/>
            </a:prstGeom>
            <a:ln w="38100" cap="flat" cmpd="sng">
              <a:solidFill>
                <a:srgbClr val="FF3399"/>
              </a:solidFill>
              <a:prstDash val="solid"/>
              <a:round/>
              <a:headEnd type="none" w="med" len="med"/>
              <a:tailEnd type="triangle" w="sm" len="lg"/>
            </a:ln>
          </p:spPr>
        </p:sp>
        <p:sp>
          <p:nvSpPr>
            <p:cNvPr id="77846" name="Line 23"/>
            <p:cNvSpPr/>
            <p:nvPr/>
          </p:nvSpPr>
          <p:spPr>
            <a:xfrm flipV="1">
              <a:off x="816" y="1239"/>
              <a:ext cx="528" cy="48"/>
            </a:xfrm>
            <a:prstGeom prst="line">
              <a:avLst/>
            </a:prstGeom>
            <a:ln w="25400" cap="flat" cmpd="sng">
              <a:solidFill>
                <a:srgbClr val="FF6600"/>
              </a:solidFill>
              <a:prstDash val="dash"/>
              <a:round/>
              <a:headEnd type="none" w="med" len="med"/>
              <a:tailEnd type="triangle" w="sm" len="lg"/>
            </a:ln>
          </p:spPr>
        </p:sp>
        <p:graphicFrame>
          <p:nvGraphicFramePr>
            <p:cNvPr id="77847" name="Object 6"/>
            <p:cNvGraphicFramePr>
              <a:graphicFrameLocks noChangeAspect="1"/>
            </p:cNvGraphicFramePr>
            <p:nvPr/>
          </p:nvGraphicFramePr>
          <p:xfrm>
            <a:off x="624" y="1154"/>
            <a:ext cx="188" cy="216"/>
          </p:xfrm>
          <a:graphic>
            <a:graphicData uri="http://schemas.openxmlformats.org/presentationml/2006/ole">
              <mc:AlternateContent xmlns:mc="http://schemas.openxmlformats.org/markup-compatibility/2006">
                <mc:Choice xmlns:v="urn:schemas-microsoft-com:vml" Requires="v">
                  <p:oleObj spid="_x0000_s3213" name="" r:id="rId10" imgW="165100" imgH="190500" progId="Equation.3">
                    <p:embed/>
                  </p:oleObj>
                </mc:Choice>
                <mc:Fallback>
                  <p:oleObj name="" r:id="rId10" imgW="165100" imgH="190500" progId="Equation.3">
                    <p:embed/>
                    <p:pic>
                      <p:nvPicPr>
                        <p:cNvPr id="0" name="图片 3212"/>
                        <p:cNvPicPr/>
                        <p:nvPr/>
                      </p:nvPicPr>
                      <p:blipFill>
                        <a:blip r:embed="rId6"/>
                        <a:stretch>
                          <a:fillRect/>
                        </a:stretch>
                      </p:blipFill>
                      <p:spPr>
                        <a:xfrm>
                          <a:off x="624" y="1154"/>
                          <a:ext cx="188" cy="216"/>
                        </a:xfrm>
                        <a:prstGeom prst="rect">
                          <a:avLst/>
                        </a:prstGeom>
                        <a:noFill/>
                        <a:ln w="38100">
                          <a:noFill/>
                          <a:miter/>
                        </a:ln>
                      </p:spPr>
                    </p:pic>
                  </p:oleObj>
                </mc:Fallback>
              </mc:AlternateContent>
            </a:graphicData>
          </a:graphic>
        </p:graphicFrame>
        <p:graphicFrame>
          <p:nvGraphicFramePr>
            <p:cNvPr id="77848" name="Object 7"/>
            <p:cNvGraphicFramePr>
              <a:graphicFrameLocks noChangeAspect="1"/>
            </p:cNvGraphicFramePr>
            <p:nvPr/>
          </p:nvGraphicFramePr>
          <p:xfrm>
            <a:off x="698" y="0"/>
            <a:ext cx="232" cy="317"/>
          </p:xfrm>
          <a:graphic>
            <a:graphicData uri="http://schemas.openxmlformats.org/presentationml/2006/ole">
              <mc:AlternateContent xmlns:mc="http://schemas.openxmlformats.org/markup-compatibility/2006">
                <mc:Choice xmlns:v="urn:schemas-microsoft-com:vml" Requires="v">
                  <p:oleObj spid="_x0000_s3210" name="" r:id="rId11" imgW="203200" imgH="279400" progId="Equation.3">
                    <p:embed/>
                  </p:oleObj>
                </mc:Choice>
                <mc:Fallback>
                  <p:oleObj name="" r:id="rId11" imgW="203200" imgH="279400" progId="Equation.3">
                    <p:embed/>
                    <p:pic>
                      <p:nvPicPr>
                        <p:cNvPr id="0" name="图片 3209"/>
                        <p:cNvPicPr/>
                        <p:nvPr/>
                      </p:nvPicPr>
                      <p:blipFill>
                        <a:blip r:embed="rId12"/>
                        <a:stretch>
                          <a:fillRect/>
                        </a:stretch>
                      </p:blipFill>
                      <p:spPr>
                        <a:xfrm>
                          <a:off x="698" y="0"/>
                          <a:ext cx="232" cy="317"/>
                        </a:xfrm>
                        <a:prstGeom prst="rect">
                          <a:avLst/>
                        </a:prstGeom>
                        <a:noFill/>
                        <a:ln w="38100">
                          <a:noFill/>
                          <a:miter/>
                        </a:ln>
                      </p:spPr>
                    </p:pic>
                  </p:oleObj>
                </mc:Fallback>
              </mc:AlternateContent>
            </a:graphicData>
          </a:graphic>
        </p:graphicFrame>
        <p:graphicFrame>
          <p:nvGraphicFramePr>
            <p:cNvPr id="77849" name="Object 8"/>
            <p:cNvGraphicFramePr>
              <a:graphicFrameLocks noChangeAspect="1"/>
            </p:cNvGraphicFramePr>
            <p:nvPr/>
          </p:nvGraphicFramePr>
          <p:xfrm>
            <a:off x="0" y="1154"/>
            <a:ext cx="240" cy="200"/>
          </p:xfrm>
          <a:graphic>
            <a:graphicData uri="http://schemas.openxmlformats.org/presentationml/2006/ole">
              <mc:AlternateContent xmlns:mc="http://schemas.openxmlformats.org/markup-compatibility/2006">
                <mc:Choice xmlns:v="urn:schemas-microsoft-com:vml" Requires="v">
                  <p:oleObj spid="_x0000_s3211" name="" r:id="rId13" imgW="228600" imgH="190500" progId="Equation.3">
                    <p:embed/>
                  </p:oleObj>
                </mc:Choice>
                <mc:Fallback>
                  <p:oleObj name="" r:id="rId13" imgW="228600" imgH="190500" progId="Equation.3">
                    <p:embed/>
                    <p:pic>
                      <p:nvPicPr>
                        <p:cNvPr id="0" name="图片 3210"/>
                        <p:cNvPicPr/>
                        <p:nvPr/>
                      </p:nvPicPr>
                      <p:blipFill>
                        <a:blip r:embed="rId14"/>
                        <a:stretch>
                          <a:fillRect/>
                        </a:stretch>
                      </p:blipFill>
                      <p:spPr>
                        <a:xfrm>
                          <a:off x="0" y="1154"/>
                          <a:ext cx="240" cy="200"/>
                        </a:xfrm>
                        <a:prstGeom prst="rect">
                          <a:avLst/>
                        </a:prstGeom>
                        <a:noFill/>
                        <a:ln w="38100">
                          <a:noFill/>
                          <a:miter/>
                        </a:ln>
                      </p:spPr>
                    </p:pic>
                  </p:oleObj>
                </mc:Fallback>
              </mc:AlternateContent>
            </a:graphicData>
          </a:graphic>
        </p:graphicFrame>
        <p:graphicFrame>
          <p:nvGraphicFramePr>
            <p:cNvPr id="77850" name="Object 9"/>
            <p:cNvGraphicFramePr>
              <a:graphicFrameLocks noChangeAspect="1"/>
            </p:cNvGraphicFramePr>
            <p:nvPr/>
          </p:nvGraphicFramePr>
          <p:xfrm>
            <a:off x="-134" y="1664"/>
            <a:ext cx="374" cy="316"/>
          </p:xfrm>
          <a:graphic>
            <a:graphicData uri="http://schemas.openxmlformats.org/presentationml/2006/ole">
              <mc:AlternateContent xmlns:mc="http://schemas.openxmlformats.org/markup-compatibility/2006">
                <mc:Choice xmlns:v="urn:schemas-microsoft-com:vml" Requires="v">
                  <p:oleObj spid="_x0000_s3212" name="" r:id="rId15" imgW="241300" imgH="203200" progId="Equation.3">
                    <p:embed/>
                  </p:oleObj>
                </mc:Choice>
                <mc:Fallback>
                  <p:oleObj name="" r:id="rId15" imgW="241300" imgH="203200" progId="Equation.3">
                    <p:embed/>
                    <p:pic>
                      <p:nvPicPr>
                        <p:cNvPr id="0" name="图片 3211"/>
                        <p:cNvPicPr/>
                        <p:nvPr/>
                      </p:nvPicPr>
                      <p:blipFill>
                        <a:blip r:embed="rId16"/>
                        <a:stretch>
                          <a:fillRect/>
                        </a:stretch>
                      </p:blipFill>
                      <p:spPr>
                        <a:xfrm>
                          <a:off x="-134" y="1664"/>
                          <a:ext cx="374" cy="316"/>
                        </a:xfrm>
                        <a:prstGeom prst="rect">
                          <a:avLst/>
                        </a:prstGeom>
                        <a:noFill/>
                        <a:ln w="38100">
                          <a:noFill/>
                          <a:miter/>
                        </a:ln>
                      </p:spPr>
                    </p:pic>
                  </p:oleObj>
                </mc:Fallback>
              </mc:AlternateContent>
            </a:graphicData>
          </a:graphic>
        </p:graphicFrame>
        <p:graphicFrame>
          <p:nvGraphicFramePr>
            <p:cNvPr id="77851" name="Object 10"/>
            <p:cNvGraphicFramePr>
              <a:graphicFrameLocks noChangeAspect="1"/>
            </p:cNvGraphicFramePr>
            <p:nvPr/>
          </p:nvGraphicFramePr>
          <p:xfrm>
            <a:off x="263" y="674"/>
            <a:ext cx="201" cy="264"/>
          </p:xfrm>
          <a:graphic>
            <a:graphicData uri="http://schemas.openxmlformats.org/presentationml/2006/ole">
              <mc:AlternateContent xmlns:mc="http://schemas.openxmlformats.org/markup-compatibility/2006">
                <mc:Choice xmlns:v="urn:schemas-microsoft-com:vml" Requires="v">
                  <p:oleObj spid="_x0000_s3215" name="" r:id="rId17" imgW="203200" imgH="266700" progId="Equation.3">
                    <p:embed/>
                  </p:oleObj>
                </mc:Choice>
                <mc:Fallback>
                  <p:oleObj name="" r:id="rId17" imgW="203200" imgH="266700" progId="Equation.3">
                    <p:embed/>
                    <p:pic>
                      <p:nvPicPr>
                        <p:cNvPr id="0" name="图片 3214"/>
                        <p:cNvPicPr/>
                        <p:nvPr/>
                      </p:nvPicPr>
                      <p:blipFill>
                        <a:blip r:embed="rId18"/>
                        <a:stretch>
                          <a:fillRect/>
                        </a:stretch>
                      </p:blipFill>
                      <p:spPr>
                        <a:xfrm>
                          <a:off x="263" y="674"/>
                          <a:ext cx="201" cy="264"/>
                        </a:xfrm>
                        <a:prstGeom prst="rect">
                          <a:avLst/>
                        </a:prstGeom>
                        <a:noFill/>
                        <a:ln w="38100">
                          <a:noFill/>
                          <a:miter/>
                        </a:ln>
                      </p:spPr>
                    </p:pic>
                  </p:oleObj>
                </mc:Fallback>
              </mc:AlternateContent>
            </a:graphicData>
          </a:graphic>
        </p:graphicFrame>
        <p:graphicFrame>
          <p:nvGraphicFramePr>
            <p:cNvPr id="77852" name="Object 11"/>
            <p:cNvGraphicFramePr>
              <a:graphicFrameLocks noChangeAspect="1"/>
            </p:cNvGraphicFramePr>
            <p:nvPr/>
          </p:nvGraphicFramePr>
          <p:xfrm>
            <a:off x="960" y="1154"/>
            <a:ext cx="181" cy="192"/>
          </p:xfrm>
          <a:graphic>
            <a:graphicData uri="http://schemas.openxmlformats.org/presentationml/2006/ole">
              <mc:AlternateContent xmlns:mc="http://schemas.openxmlformats.org/markup-compatibility/2006">
                <mc:Choice xmlns:v="urn:schemas-microsoft-com:vml" Requires="v">
                  <p:oleObj spid="_x0000_s3208" name="" r:id="rId19" imgW="215900" imgH="228600" progId="Equation.3">
                    <p:embed/>
                  </p:oleObj>
                </mc:Choice>
                <mc:Fallback>
                  <p:oleObj name="" r:id="rId19" imgW="215900" imgH="228600" progId="Equation.3">
                    <p:embed/>
                    <p:pic>
                      <p:nvPicPr>
                        <p:cNvPr id="0" name="图片 3207"/>
                        <p:cNvPicPr/>
                        <p:nvPr/>
                      </p:nvPicPr>
                      <p:blipFill>
                        <a:blip r:embed="rId20"/>
                        <a:stretch>
                          <a:fillRect/>
                        </a:stretch>
                      </p:blipFill>
                      <p:spPr>
                        <a:xfrm>
                          <a:off x="960" y="1154"/>
                          <a:ext cx="181" cy="192"/>
                        </a:xfrm>
                        <a:prstGeom prst="rect">
                          <a:avLst/>
                        </a:prstGeom>
                        <a:noFill/>
                        <a:ln w="38100">
                          <a:noFill/>
                          <a:miter/>
                        </a:ln>
                      </p:spPr>
                    </p:pic>
                  </p:oleObj>
                </mc:Fallback>
              </mc:AlternateContent>
            </a:graphicData>
          </a:graphic>
        </p:graphicFrame>
      </p:grpSp>
      <p:sp>
        <p:nvSpPr>
          <p:cNvPr id="27678" name="Rectangle 30"/>
          <p:cNvSpPr>
            <a:spLocks noChangeArrowheads="1"/>
          </p:cNvSpPr>
          <p:nvPr/>
        </p:nvSpPr>
        <p:spPr bwMode="auto">
          <a:xfrm>
            <a:off x="6084888" y="1000125"/>
            <a:ext cx="620713" cy="1382713"/>
          </a:xfrm>
          <a:prstGeom prst="rect">
            <a:avLst/>
          </a:prstGeom>
          <a:gradFill rotWithShape="0">
            <a:gsLst>
              <a:gs pos="0">
                <a:schemeClr val="accent1"/>
              </a:gs>
              <a:gs pos="50000">
                <a:srgbClr val="FFFFFF"/>
              </a:gs>
              <a:gs pos="100000">
                <a:schemeClr val="accent1"/>
              </a:gs>
            </a:gsLst>
            <a:lin ang="0" scaled="1"/>
          </a:gradFill>
          <a:ln w="9525" cmpd="sng">
            <a:solidFill>
              <a:schemeClr val="tx2"/>
            </a:solid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圆锥摆</a:t>
            </a:r>
            <a:endParaRPr kumimoji="0" 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77854" name="Group 31"/>
          <p:cNvGrpSpPr/>
          <p:nvPr/>
        </p:nvGrpSpPr>
        <p:grpSpPr>
          <a:xfrm>
            <a:off x="3886200" y="1000125"/>
            <a:ext cx="1524000" cy="3076575"/>
            <a:chOff x="0" y="0"/>
            <a:chExt cx="960" cy="1938"/>
          </a:xfrm>
        </p:grpSpPr>
        <p:sp>
          <p:nvSpPr>
            <p:cNvPr id="77855" name="AutoShape 32"/>
            <p:cNvSpPr/>
            <p:nvPr/>
          </p:nvSpPr>
          <p:spPr>
            <a:xfrm>
              <a:off x="672" y="96"/>
              <a:ext cx="288" cy="192"/>
            </a:xfrm>
            <a:custGeom>
              <a:avLst/>
              <a:gdLst/>
              <a:ahLst/>
              <a:cxnLst>
                <a:cxn ang="0">
                  <a:pos x="0" y="0"/>
                </a:cxn>
                <a:cxn ang="0">
                  <a:pos x="0" y="0"/>
                </a:cxn>
                <a:cxn ang="0">
                  <a:pos x="0" y="0"/>
                </a:cxn>
                <a:cxn ang="0">
                  <a:pos x="0" y="0"/>
                </a:cxn>
              </a:cxnLst>
              <a:pathLst>
                <a:path w="21600" h="21600">
                  <a:moveTo>
                    <a:pt x="0" y="0"/>
                  </a:moveTo>
                  <a:lnTo>
                    <a:pt x="5400" y="21600"/>
                  </a:lnTo>
                  <a:lnTo>
                    <a:pt x="16200" y="21600"/>
                  </a:lnTo>
                  <a:lnTo>
                    <a:pt x="21600" y="0"/>
                  </a:lnTo>
                  <a:close/>
                </a:path>
              </a:pathLst>
            </a:custGeom>
            <a:solidFill>
              <a:schemeClr val="accent2"/>
            </a:solidFill>
            <a:ln w="9525" cap="flat" cmpd="sng">
              <a:solidFill>
                <a:schemeClr val="tx1"/>
              </a:solidFill>
              <a:prstDash val="solid"/>
              <a:miter/>
              <a:headEnd type="none" w="med" len="med"/>
              <a:tailEnd type="none" w="med" len="med"/>
            </a:ln>
          </p:spPr>
          <p:txBody>
            <a:bodyPr/>
            <a:p>
              <a:endParaRPr lang="zh-CN" altLang="en-US"/>
            </a:p>
          </p:txBody>
        </p:sp>
        <p:sp>
          <p:nvSpPr>
            <p:cNvPr id="77856" name="Oval 33"/>
            <p:cNvSpPr/>
            <p:nvPr/>
          </p:nvSpPr>
          <p:spPr>
            <a:xfrm>
              <a:off x="780" y="231"/>
              <a:ext cx="60" cy="43"/>
            </a:xfrm>
            <a:prstGeom prst="ellipse">
              <a:avLst/>
            </a:prstGeom>
            <a:solidFill>
              <a:srgbClr val="FF0000"/>
            </a:solidFill>
            <a:ln w="9525" cap="flat" cmpd="sng">
              <a:solidFill>
                <a:schemeClr val="tx1"/>
              </a:solidFill>
              <a:prstDash val="solid"/>
              <a:round/>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27682" name="Rectangle 34"/>
            <p:cNvSpPr>
              <a:spLocks noChangeArrowheads="1"/>
            </p:cNvSpPr>
            <p:nvPr/>
          </p:nvSpPr>
          <p:spPr bwMode="auto">
            <a:xfrm>
              <a:off x="768" y="288"/>
              <a:ext cx="96" cy="1650"/>
            </a:xfrm>
            <a:prstGeom prst="rect">
              <a:avLst/>
            </a:prstGeom>
            <a:gradFill rotWithShape="0">
              <a:gsLst>
                <a:gs pos="0">
                  <a:schemeClr val="accent1">
                    <a:gamma/>
                    <a:shade val="76078"/>
                    <a:invGamma/>
                  </a:schemeClr>
                </a:gs>
                <a:gs pos="50000">
                  <a:schemeClr val="accent1"/>
                </a:gs>
                <a:gs pos="100000">
                  <a:schemeClr val="accent1">
                    <a:gamma/>
                    <a:shade val="76078"/>
                    <a:invGamma/>
                  </a:schemeClr>
                </a:gs>
              </a:gsLst>
              <a:lin ang="0" scaled="1"/>
            </a:gradFill>
            <a:ln w="9525" cmpd="sng">
              <a:solidFill>
                <a:schemeClr val="tx1"/>
              </a:solidFill>
              <a:miter lim="800000"/>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858" name="AutoShape 35"/>
            <p:cNvSpPr/>
            <p:nvPr/>
          </p:nvSpPr>
          <p:spPr>
            <a:xfrm>
              <a:off x="384" y="1806"/>
              <a:ext cx="288" cy="96"/>
            </a:xfrm>
            <a:prstGeom prst="homePlate">
              <a:avLst>
                <a:gd name="adj" fmla="val 75000"/>
              </a:avLst>
            </a:prstGeom>
            <a:gradFill rotWithShape="0">
              <a:gsLst>
                <a:gs pos="0">
                  <a:srgbClr val="9B9B00"/>
                </a:gs>
                <a:gs pos="50000">
                  <a:srgbClr val="CCCC00"/>
                </a:gs>
                <a:gs pos="100000">
                  <a:srgbClr val="9B9B00"/>
                </a:gs>
              </a:gsLst>
              <a:lin ang="5400000" scaled="1"/>
              <a:tileRect/>
            </a:gradFill>
            <a:ln w="19050" cap="flat" cmpd="sng">
              <a:solidFill>
                <a:srgbClr val="000000"/>
              </a:solidFill>
              <a:prstDash val="solid"/>
              <a:miter/>
              <a:headEnd type="none" w="med" len="med"/>
              <a:tailEnd type="none" w="med" len="med"/>
            </a:ln>
          </p:spPr>
          <p:txBody>
            <a:bodyPr vert="eaVert" wrap="none" anchor="ctr"/>
            <a:p>
              <a:endParaRPr lang="zh-CN" altLang="en-US" dirty="0">
                <a:latin typeface="Arial" panose="020B0604020202020204" pitchFamily="34" charset="0"/>
                <a:ea typeface="宋体" panose="02010600030101010101" pitchFamily="2" charset="-122"/>
              </a:endParaRPr>
            </a:p>
          </p:txBody>
        </p:sp>
        <p:sp>
          <p:nvSpPr>
            <p:cNvPr id="77859" name="Line 36"/>
            <p:cNvSpPr/>
            <p:nvPr/>
          </p:nvSpPr>
          <p:spPr>
            <a:xfrm>
              <a:off x="288" y="1741"/>
              <a:ext cx="432" cy="0"/>
            </a:xfrm>
            <a:prstGeom prst="line">
              <a:avLst/>
            </a:prstGeom>
            <a:ln w="28575" cap="flat" cmpd="sng">
              <a:solidFill>
                <a:srgbClr val="FF0000"/>
              </a:solidFill>
              <a:prstDash val="solid"/>
              <a:round/>
              <a:headEnd type="none" w="med" len="med"/>
              <a:tailEnd type="triangle" w="sm" len="lg"/>
            </a:ln>
          </p:spPr>
        </p:sp>
        <p:sp>
          <p:nvSpPr>
            <p:cNvPr id="27685" name="Rectangle 37"/>
            <p:cNvSpPr>
              <a:spLocks noChangeArrowheads="1"/>
            </p:cNvSpPr>
            <p:nvPr/>
          </p:nvSpPr>
          <p:spPr bwMode="auto">
            <a:xfrm>
              <a:off x="0" y="0"/>
              <a:ext cx="391" cy="1409"/>
            </a:xfrm>
            <a:prstGeom prst="rect">
              <a:avLst/>
            </a:prstGeom>
            <a:gradFill rotWithShape="0">
              <a:gsLst>
                <a:gs pos="0">
                  <a:schemeClr val="accent1"/>
                </a:gs>
                <a:gs pos="50000">
                  <a:srgbClr val="FFFFFF"/>
                </a:gs>
                <a:gs pos="100000">
                  <a:schemeClr val="accent1"/>
                </a:gs>
              </a:gsLst>
              <a:lin ang="0" scaled="1"/>
            </a:gradFill>
            <a:ln w="9525" cmpd="sng">
              <a:solidFill>
                <a:schemeClr val="tx2"/>
              </a:solidFill>
              <a:miter lim="800000"/>
            </a:ln>
            <a:effec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子弹击入杆</a:t>
              </a:r>
              <a:endParaRPr kumimoji="0" lang="zh-CN"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77861" name="Object 3"/>
            <p:cNvGraphicFramePr>
              <a:graphicFrameLocks noChangeAspect="1"/>
            </p:cNvGraphicFramePr>
            <p:nvPr/>
          </p:nvGraphicFramePr>
          <p:xfrm>
            <a:off x="528" y="192"/>
            <a:ext cx="188" cy="216"/>
          </p:xfrm>
          <a:graphic>
            <a:graphicData uri="http://schemas.openxmlformats.org/presentationml/2006/ole">
              <mc:AlternateContent xmlns:mc="http://schemas.openxmlformats.org/markup-compatibility/2006">
                <mc:Choice xmlns:v="urn:schemas-microsoft-com:vml" Requires="v">
                  <p:oleObj spid="_x0000_s3216" name="" r:id="rId21" imgW="165100" imgH="190500" progId="Equation.3">
                    <p:embed/>
                  </p:oleObj>
                </mc:Choice>
                <mc:Fallback>
                  <p:oleObj name="" r:id="rId21" imgW="165100" imgH="190500" progId="Equation.3">
                    <p:embed/>
                    <p:pic>
                      <p:nvPicPr>
                        <p:cNvPr id="0" name="图片 3215"/>
                        <p:cNvPicPr/>
                        <p:nvPr/>
                      </p:nvPicPr>
                      <p:blipFill>
                        <a:blip r:embed="rId6"/>
                        <a:stretch>
                          <a:fillRect/>
                        </a:stretch>
                      </p:blipFill>
                      <p:spPr>
                        <a:xfrm>
                          <a:off x="528" y="192"/>
                          <a:ext cx="188" cy="216"/>
                        </a:xfrm>
                        <a:prstGeom prst="rect">
                          <a:avLst/>
                        </a:prstGeom>
                        <a:noFill/>
                        <a:ln w="38100">
                          <a:noFill/>
                          <a:miter/>
                        </a:ln>
                      </p:spPr>
                    </p:pic>
                  </p:oleObj>
                </mc:Fallback>
              </mc:AlternateContent>
            </a:graphicData>
          </a:graphic>
        </p:graphicFrame>
      </p:grpSp>
      <p:graphicFrame>
        <p:nvGraphicFramePr>
          <p:cNvPr id="77862" name="Object 2"/>
          <p:cNvGraphicFramePr>
            <a:graphicFrameLocks noChangeAspect="1"/>
          </p:cNvGraphicFramePr>
          <p:nvPr/>
        </p:nvGraphicFramePr>
        <p:xfrm>
          <a:off x="4514850" y="3209925"/>
          <a:ext cx="342900" cy="482600"/>
        </p:xfrm>
        <a:graphic>
          <a:graphicData uri="http://schemas.openxmlformats.org/presentationml/2006/ole">
            <mc:AlternateContent xmlns:mc="http://schemas.openxmlformats.org/markup-compatibility/2006">
              <mc:Choice xmlns:v="urn:schemas-microsoft-com:vml" Requires="v">
                <p:oleObj spid="_x0000_s3217" name="" r:id="rId22" imgW="127000" imgH="177800" progId="Equation.3">
                  <p:embed/>
                </p:oleObj>
              </mc:Choice>
              <mc:Fallback>
                <p:oleObj name="" r:id="rId22" imgW="127000" imgH="177800" progId="Equation.3">
                  <p:embed/>
                  <p:pic>
                    <p:nvPicPr>
                      <p:cNvPr id="0" name="图片 3216"/>
                      <p:cNvPicPr/>
                      <p:nvPr/>
                    </p:nvPicPr>
                    <p:blipFill>
                      <a:blip r:embed="rId4"/>
                      <a:stretch>
                        <a:fillRect/>
                      </a:stretch>
                    </p:blipFill>
                    <p:spPr>
                      <a:xfrm>
                        <a:off x="4514850" y="3209925"/>
                        <a:ext cx="342900" cy="482600"/>
                      </a:xfrm>
                      <a:prstGeom prst="rect">
                        <a:avLst/>
                      </a:prstGeom>
                      <a:noFill/>
                      <a:ln w="38100">
                        <a:noFill/>
                        <a:miter/>
                      </a:ln>
                    </p:spPr>
                  </p:pic>
                </p:oleObj>
              </mc:Fallback>
            </mc:AlternateContent>
          </a:graphicData>
        </a:graphic>
      </p:graphicFrame>
      <p:sp>
        <p:nvSpPr>
          <p:cNvPr id="27689" name="Text Box 41"/>
          <p:cNvSpPr txBox="1"/>
          <p:nvPr/>
        </p:nvSpPr>
        <p:spPr>
          <a:xfrm>
            <a:off x="3581400" y="4662488"/>
            <a:ext cx="3124200" cy="519112"/>
          </a:xfrm>
          <a:prstGeom prst="rect">
            <a:avLst/>
          </a:prstGeom>
          <a:noFill/>
          <a:ln w="9525">
            <a:noFill/>
          </a:ln>
        </p:spPr>
        <p:txBody>
          <a:bodyPr anchor="t">
            <a:spAutoFit/>
          </a:bodyPr>
          <a:p>
            <a:pPr>
              <a:spcBef>
                <a:spcPct val="50000"/>
              </a:spcBef>
            </a:pPr>
            <a:r>
              <a:rPr lang="zh-CN" altLang="en-US" dirty="0">
                <a:latin typeface="Arial" panose="020B0604020202020204" pitchFamily="34" charset="0"/>
                <a:ea typeface="宋体" panose="02010600030101010101" pitchFamily="2" charset="-122"/>
              </a:rPr>
              <a:t>以子弹和杆为系统</a:t>
            </a:r>
            <a:endParaRPr lang="zh-CN" altLang="en-US" dirty="0">
              <a:latin typeface="Arial" panose="020B0604020202020204" pitchFamily="34" charset="0"/>
              <a:ea typeface="宋体" panose="02010600030101010101" pitchFamily="2" charset="-122"/>
            </a:endParaRPr>
          </a:p>
        </p:txBody>
      </p:sp>
      <p:sp>
        <p:nvSpPr>
          <p:cNvPr id="27690" name="Rectangle 42"/>
          <p:cNvSpPr/>
          <p:nvPr/>
        </p:nvSpPr>
        <p:spPr>
          <a:xfrm>
            <a:off x="3810000" y="6034088"/>
            <a:ext cx="2505075" cy="519112"/>
          </a:xfrm>
          <a:prstGeom prst="rect">
            <a:avLst/>
          </a:prstGeom>
          <a:noFill/>
          <a:ln w="9525">
            <a:noFill/>
          </a:ln>
        </p:spPr>
        <p:txBody>
          <a:bodyPr wrap="none" anchor="t">
            <a:spAutoFit/>
          </a:bodyPr>
          <a:p>
            <a:pPr>
              <a:spcBef>
                <a:spcPct val="50000"/>
              </a:spcBef>
            </a:pPr>
            <a:r>
              <a:rPr lang="zh-CN" altLang="en-US" dirty="0">
                <a:latin typeface="Arial" panose="020B0604020202020204" pitchFamily="34" charset="0"/>
                <a:ea typeface="宋体" panose="02010600030101010101" pitchFamily="2" charset="-122"/>
              </a:rPr>
              <a:t>机械能</a:t>
            </a:r>
            <a:r>
              <a:rPr lang="zh-CN" altLang="en-US" dirty="0">
                <a:solidFill>
                  <a:srgbClr val="CC0000"/>
                </a:solidFill>
                <a:latin typeface="Arial" panose="020B0604020202020204" pitchFamily="34" charset="0"/>
                <a:ea typeface="宋体" panose="02010600030101010101" pitchFamily="2" charset="-122"/>
              </a:rPr>
              <a:t>不</a:t>
            </a:r>
            <a:r>
              <a:rPr lang="zh-CN" altLang="en-US" dirty="0">
                <a:latin typeface="Arial" panose="020B0604020202020204" pitchFamily="34" charset="0"/>
                <a:ea typeface="宋体" panose="02010600030101010101" pitchFamily="2" charset="-122"/>
              </a:rPr>
              <a:t>守恒 </a:t>
            </a:r>
            <a:r>
              <a:rPr lang="zh-CN" altLang="zh-CN" dirty="0">
                <a:latin typeface="Arial" panose="020B0604020202020204" pitchFamily="34" charset="0"/>
                <a:ea typeface="宋体" panose="02010600030101010101" pitchFamily="2" charset="-122"/>
              </a:rPr>
              <a:t>.</a:t>
            </a:r>
            <a:endParaRPr lang="zh-CN" altLang="zh-CN" dirty="0">
              <a:latin typeface="Arial" panose="020B0604020202020204" pitchFamily="34" charset="0"/>
              <a:ea typeface="宋体" panose="02010600030101010101" pitchFamily="2" charset="-122"/>
            </a:endParaRPr>
          </a:p>
        </p:txBody>
      </p:sp>
      <p:sp>
        <p:nvSpPr>
          <p:cNvPr id="27691" name="Rectangle 43"/>
          <p:cNvSpPr/>
          <p:nvPr/>
        </p:nvSpPr>
        <p:spPr>
          <a:xfrm>
            <a:off x="3935413" y="5576888"/>
            <a:ext cx="2336800" cy="5191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角动量守恒；</a:t>
            </a:r>
            <a:endParaRPr lang="zh-CN" altLang="en-US" dirty="0">
              <a:latin typeface="Arial" panose="020B0604020202020204" pitchFamily="34" charset="0"/>
              <a:ea typeface="宋体" panose="02010600030101010101" pitchFamily="2" charset="-122"/>
            </a:endParaRPr>
          </a:p>
        </p:txBody>
      </p:sp>
      <p:sp>
        <p:nvSpPr>
          <p:cNvPr id="27692" name="Rectangle 44"/>
          <p:cNvSpPr/>
          <p:nvPr/>
        </p:nvSpPr>
        <p:spPr>
          <a:xfrm>
            <a:off x="4003675" y="5133975"/>
            <a:ext cx="2336800" cy="5191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动量</a:t>
            </a:r>
            <a:r>
              <a:rPr lang="zh-CN" altLang="en-US" dirty="0">
                <a:solidFill>
                  <a:srgbClr val="CC0000"/>
                </a:solidFill>
                <a:latin typeface="Arial" panose="020B0604020202020204" pitchFamily="34" charset="0"/>
                <a:ea typeface="宋体" panose="02010600030101010101" pitchFamily="2" charset="-122"/>
              </a:rPr>
              <a:t>不</a:t>
            </a:r>
            <a:r>
              <a:rPr lang="zh-CN" altLang="en-US" dirty="0">
                <a:latin typeface="Arial" panose="020B0604020202020204" pitchFamily="34" charset="0"/>
                <a:ea typeface="宋体" panose="02010600030101010101" pitchFamily="2" charset="-122"/>
              </a:rPr>
              <a:t>守恒；</a:t>
            </a:r>
            <a:endParaRPr lang="zh-CN" altLang="en-US" dirty="0">
              <a:latin typeface="Arial" panose="020B0604020202020204" pitchFamily="34" charset="0"/>
              <a:ea typeface="宋体" panose="02010600030101010101" pitchFamily="2" charset="-122"/>
            </a:endParaRPr>
          </a:p>
        </p:txBody>
      </p:sp>
      <p:sp>
        <p:nvSpPr>
          <p:cNvPr id="27694" name="Rectangle 46"/>
          <p:cNvSpPr/>
          <p:nvPr/>
        </p:nvSpPr>
        <p:spPr>
          <a:xfrm>
            <a:off x="142875" y="4657725"/>
            <a:ext cx="3413125" cy="5191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以子弹和沙袋为系统</a:t>
            </a:r>
            <a:endParaRPr lang="zh-CN" altLang="en-US" dirty="0">
              <a:latin typeface="Arial" panose="020B0604020202020204" pitchFamily="34" charset="0"/>
              <a:ea typeface="宋体" panose="02010600030101010101" pitchFamily="2" charset="-122"/>
            </a:endParaRPr>
          </a:p>
        </p:txBody>
      </p:sp>
      <p:sp>
        <p:nvSpPr>
          <p:cNvPr id="27695" name="Rectangle 47"/>
          <p:cNvSpPr/>
          <p:nvPr/>
        </p:nvSpPr>
        <p:spPr>
          <a:xfrm>
            <a:off x="854075" y="5119688"/>
            <a:ext cx="1978025" cy="5191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动量守恒；</a:t>
            </a:r>
            <a:endParaRPr lang="zh-CN" altLang="en-US" dirty="0">
              <a:latin typeface="Arial" panose="020B0604020202020204" pitchFamily="34" charset="0"/>
              <a:ea typeface="宋体" panose="02010600030101010101" pitchFamily="2" charset="-122"/>
            </a:endParaRPr>
          </a:p>
        </p:txBody>
      </p:sp>
      <p:sp>
        <p:nvSpPr>
          <p:cNvPr id="27696" name="Rectangle 48"/>
          <p:cNvSpPr/>
          <p:nvPr/>
        </p:nvSpPr>
        <p:spPr>
          <a:xfrm>
            <a:off x="701675" y="5576888"/>
            <a:ext cx="2336800" cy="5191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角动量守恒；</a:t>
            </a:r>
            <a:endParaRPr lang="zh-CN" altLang="en-US" dirty="0">
              <a:latin typeface="Arial" panose="020B0604020202020204" pitchFamily="34" charset="0"/>
              <a:ea typeface="宋体" panose="02010600030101010101" pitchFamily="2" charset="-122"/>
            </a:endParaRPr>
          </a:p>
        </p:txBody>
      </p:sp>
      <p:sp>
        <p:nvSpPr>
          <p:cNvPr id="27697" name="Rectangle 49"/>
          <p:cNvSpPr/>
          <p:nvPr/>
        </p:nvSpPr>
        <p:spPr>
          <a:xfrm>
            <a:off x="561975" y="6034088"/>
            <a:ext cx="2505075" cy="519112"/>
          </a:xfrm>
          <a:prstGeom prst="rect">
            <a:avLst/>
          </a:prstGeom>
          <a:noFill/>
          <a:ln w="9525">
            <a:noFill/>
          </a:ln>
        </p:spPr>
        <p:txBody>
          <a:bodyPr wrap="none" anchor="t">
            <a:spAutoFit/>
          </a:bodyPr>
          <a:p>
            <a:pPr>
              <a:spcBef>
                <a:spcPct val="50000"/>
              </a:spcBef>
            </a:pPr>
            <a:r>
              <a:rPr lang="zh-CN" altLang="en-US" dirty="0">
                <a:latin typeface="Arial" panose="020B0604020202020204" pitchFamily="34" charset="0"/>
                <a:ea typeface="宋体" panose="02010600030101010101" pitchFamily="2" charset="-122"/>
              </a:rPr>
              <a:t>机械能</a:t>
            </a:r>
            <a:r>
              <a:rPr lang="zh-CN" altLang="en-US" dirty="0">
                <a:solidFill>
                  <a:srgbClr val="CC0000"/>
                </a:solidFill>
                <a:latin typeface="Arial" panose="020B0604020202020204" pitchFamily="34" charset="0"/>
                <a:ea typeface="宋体" panose="02010600030101010101" pitchFamily="2" charset="-122"/>
              </a:rPr>
              <a:t>不</a:t>
            </a:r>
            <a:r>
              <a:rPr lang="zh-CN" altLang="en-US" dirty="0">
                <a:latin typeface="Arial" panose="020B0604020202020204" pitchFamily="34" charset="0"/>
                <a:ea typeface="宋体" panose="02010600030101010101" pitchFamily="2" charset="-122"/>
              </a:rPr>
              <a:t>守恒 </a:t>
            </a:r>
            <a:r>
              <a:rPr lang="zh-CN" altLang="zh-CN" dirty="0">
                <a:latin typeface="Arial" panose="020B0604020202020204" pitchFamily="34" charset="0"/>
                <a:ea typeface="宋体" panose="02010600030101010101" pitchFamily="2" charset="-122"/>
              </a:rPr>
              <a:t>.</a:t>
            </a:r>
            <a:endParaRPr lang="zh-CN" altLang="zh-CN" dirty="0">
              <a:latin typeface="Arial" panose="020B0604020202020204" pitchFamily="34" charset="0"/>
              <a:ea typeface="宋体" panose="02010600030101010101" pitchFamily="2" charset="-122"/>
            </a:endParaRPr>
          </a:p>
        </p:txBody>
      </p:sp>
      <p:sp>
        <p:nvSpPr>
          <p:cNvPr id="27699" name="Rectangle 51"/>
          <p:cNvSpPr/>
          <p:nvPr/>
        </p:nvSpPr>
        <p:spPr>
          <a:xfrm>
            <a:off x="6781800" y="4641850"/>
            <a:ext cx="1978025" cy="519113"/>
          </a:xfrm>
          <a:prstGeom prst="rect">
            <a:avLst/>
          </a:prstGeom>
          <a:noFill/>
          <a:ln w="9525">
            <a:noFill/>
          </a:ln>
        </p:spPr>
        <p:txBody>
          <a:bodyPr wrap="none" anchor="t">
            <a:spAutoFit/>
          </a:bodyPr>
          <a:p>
            <a:pPr>
              <a:spcBef>
                <a:spcPct val="50000"/>
              </a:spcBef>
            </a:pPr>
            <a:r>
              <a:rPr lang="zh-CN" altLang="en-US" dirty="0">
                <a:latin typeface="Arial" panose="020B0604020202020204" pitchFamily="34" charset="0"/>
                <a:ea typeface="宋体" panose="02010600030101010101" pitchFamily="2" charset="-122"/>
              </a:rPr>
              <a:t>圆锥摆系统</a:t>
            </a:r>
            <a:endParaRPr lang="zh-CN" altLang="en-US" dirty="0">
              <a:latin typeface="Arial" panose="020B0604020202020204" pitchFamily="34" charset="0"/>
              <a:ea typeface="宋体" panose="02010600030101010101" pitchFamily="2" charset="-122"/>
            </a:endParaRPr>
          </a:p>
        </p:txBody>
      </p:sp>
      <p:sp>
        <p:nvSpPr>
          <p:cNvPr id="27700" name="Rectangle 52"/>
          <p:cNvSpPr/>
          <p:nvPr/>
        </p:nvSpPr>
        <p:spPr>
          <a:xfrm>
            <a:off x="6781800" y="5119688"/>
            <a:ext cx="2362200" cy="519112"/>
          </a:xfrm>
          <a:prstGeom prst="rect">
            <a:avLst/>
          </a:prstGeom>
          <a:noFill/>
          <a:ln w="9525">
            <a:noFill/>
          </a:ln>
        </p:spPr>
        <p:txBody>
          <a:bodyPr anchor="t">
            <a:spAutoFit/>
          </a:bodyPr>
          <a:p>
            <a:r>
              <a:rPr lang="zh-CN" altLang="en-US" dirty="0">
                <a:latin typeface="Arial" panose="020B0604020202020204" pitchFamily="34" charset="0"/>
                <a:ea typeface="宋体" panose="02010600030101010101" pitchFamily="2" charset="-122"/>
              </a:rPr>
              <a:t>动量</a:t>
            </a:r>
            <a:r>
              <a:rPr lang="zh-CN" altLang="en-US" dirty="0">
                <a:solidFill>
                  <a:srgbClr val="CC0000"/>
                </a:solidFill>
                <a:latin typeface="Arial" panose="020B0604020202020204" pitchFamily="34" charset="0"/>
                <a:ea typeface="宋体" panose="02010600030101010101" pitchFamily="2" charset="-122"/>
              </a:rPr>
              <a:t>不</a:t>
            </a:r>
            <a:r>
              <a:rPr lang="zh-CN" altLang="en-US" dirty="0">
                <a:latin typeface="Arial" panose="020B0604020202020204" pitchFamily="34" charset="0"/>
                <a:ea typeface="宋体" panose="02010600030101010101" pitchFamily="2" charset="-122"/>
              </a:rPr>
              <a:t>守恒；</a:t>
            </a:r>
            <a:endParaRPr lang="zh-CN" altLang="en-US" dirty="0">
              <a:latin typeface="Arial" panose="020B0604020202020204" pitchFamily="34" charset="0"/>
              <a:ea typeface="宋体" panose="02010600030101010101" pitchFamily="2" charset="-122"/>
            </a:endParaRPr>
          </a:p>
        </p:txBody>
      </p:sp>
      <p:sp>
        <p:nvSpPr>
          <p:cNvPr id="27701" name="Rectangle 53"/>
          <p:cNvSpPr/>
          <p:nvPr/>
        </p:nvSpPr>
        <p:spPr>
          <a:xfrm>
            <a:off x="6781800" y="5576888"/>
            <a:ext cx="2336800" cy="5191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角动量守恒；</a:t>
            </a:r>
            <a:endParaRPr lang="zh-CN" altLang="en-US" dirty="0">
              <a:latin typeface="Arial" panose="020B0604020202020204" pitchFamily="34" charset="0"/>
              <a:ea typeface="宋体" panose="02010600030101010101" pitchFamily="2" charset="-122"/>
            </a:endParaRPr>
          </a:p>
        </p:txBody>
      </p:sp>
      <p:sp>
        <p:nvSpPr>
          <p:cNvPr id="27702" name="Rectangle 54"/>
          <p:cNvSpPr/>
          <p:nvPr/>
        </p:nvSpPr>
        <p:spPr>
          <a:xfrm>
            <a:off x="6781800" y="6034088"/>
            <a:ext cx="2147888" cy="519112"/>
          </a:xfrm>
          <a:prstGeom prst="rect">
            <a:avLst/>
          </a:prstGeom>
          <a:noFill/>
          <a:ln w="9525">
            <a:noFill/>
          </a:ln>
        </p:spPr>
        <p:txBody>
          <a:bodyPr wrap="none" anchor="t">
            <a:spAutoFit/>
          </a:bodyPr>
          <a:p>
            <a:pPr>
              <a:spcBef>
                <a:spcPct val="50000"/>
              </a:spcBef>
            </a:pPr>
            <a:r>
              <a:rPr lang="zh-CN" altLang="en-US" dirty="0">
                <a:latin typeface="Arial" panose="020B0604020202020204" pitchFamily="34" charset="0"/>
                <a:ea typeface="宋体" panose="02010600030101010101" pitchFamily="2" charset="-122"/>
              </a:rPr>
              <a:t>机械能守恒 </a:t>
            </a:r>
            <a:r>
              <a:rPr lang="zh-CN" altLang="zh-CN" dirty="0">
                <a:latin typeface="Arial" panose="020B0604020202020204" pitchFamily="34" charset="0"/>
                <a:ea typeface="宋体" panose="02010600030101010101" pitchFamily="2" charset="-122"/>
              </a:rPr>
              <a:t>.</a:t>
            </a:r>
            <a:endParaRPr lang="zh-CN" altLang="zh-CN" dirty="0">
              <a:latin typeface="Arial" panose="020B0604020202020204" pitchFamily="34" charset="0"/>
              <a:ea typeface="宋体" panose="02010600030101010101" pitchFamily="2" charset="-122"/>
            </a:endParaRPr>
          </a:p>
        </p:txBody>
      </p:sp>
      <p:grpSp>
        <p:nvGrpSpPr>
          <p:cNvPr id="77875" name="Group 55"/>
          <p:cNvGrpSpPr/>
          <p:nvPr/>
        </p:nvGrpSpPr>
        <p:grpSpPr>
          <a:xfrm>
            <a:off x="142875" y="214313"/>
            <a:ext cx="1752600" cy="685800"/>
            <a:chOff x="0" y="0"/>
            <a:chExt cx="1104" cy="432"/>
          </a:xfrm>
        </p:grpSpPr>
        <p:sp>
          <p:nvSpPr>
            <p:cNvPr id="27704" name="AutoShape 56"/>
            <p:cNvSpPr>
              <a:spLocks noChangeArrowheads="1"/>
            </p:cNvSpPr>
            <p:nvPr/>
          </p:nvSpPr>
          <p:spPr bwMode="auto">
            <a:xfrm>
              <a:off x="0" y="0"/>
              <a:ext cx="1055" cy="432"/>
            </a:xfrm>
            <a:prstGeom prst="horizontalScroll">
              <a:avLst>
                <a:gd name="adj" fmla="val 12500"/>
              </a:avLst>
            </a:prstGeom>
            <a:gradFill rotWithShape="1">
              <a:gsLst>
                <a:gs pos="0">
                  <a:schemeClr val="accent1"/>
                </a:gs>
                <a:gs pos="50000">
                  <a:schemeClr val="bg1"/>
                </a:gs>
                <a:gs pos="100000">
                  <a:schemeClr val="accent1"/>
                </a:gs>
              </a:gsLst>
              <a:lin ang="5400000" scaled="1"/>
            </a:gradFill>
            <a:ln w="9525" cmpd="sng">
              <a:solidFill>
                <a:schemeClr val="tx1"/>
              </a:solidFill>
              <a:round/>
            </a:ln>
            <a:effectLst>
              <a:outerShdw dist="107763" dir="13500000" algn="ctr" rotWithShape="0">
                <a:srgbClr val="336600"/>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877" name="Text Box 57"/>
            <p:cNvSpPr txBox="1"/>
            <p:nvPr/>
          </p:nvSpPr>
          <p:spPr>
            <a:xfrm>
              <a:off x="193" y="57"/>
              <a:ext cx="911" cy="327"/>
            </a:xfrm>
            <a:prstGeom prst="rect">
              <a:avLst/>
            </a:prstGeom>
            <a:noFill/>
            <a:ln w="9525">
              <a:noFill/>
            </a:ln>
          </p:spPr>
          <p:txBody>
            <a:bodyPr anchor="t">
              <a:spAutoFit/>
            </a:bodyPr>
            <a:p>
              <a:r>
                <a:rPr lang="zh-CN" altLang="en-US" dirty="0">
                  <a:solidFill>
                    <a:srgbClr val="CC0000"/>
                  </a:solidFill>
                  <a:latin typeface="Arial" panose="020B0604020202020204" pitchFamily="34" charset="0"/>
                  <a:ea typeface="宋体" panose="02010600030101010101" pitchFamily="2" charset="-122"/>
                </a:rPr>
                <a:t>思考</a:t>
              </a:r>
              <a:endParaRPr lang="zh-CN" altLang="en-US" dirty="0">
                <a:solidFill>
                  <a:srgbClr val="CC0000"/>
                </a:solidFill>
                <a:latin typeface="Arial" panose="020B0604020202020204" pitchFamily="34" charset="0"/>
                <a:ea typeface="宋体" panose="02010600030101010101" pitchFamily="2" charset="-122"/>
              </a:endParaRPr>
            </a:p>
          </p:txBody>
        </p:sp>
      </p:grpSp>
      <p:grpSp>
        <p:nvGrpSpPr>
          <p:cNvPr id="77878" name="Group 58"/>
          <p:cNvGrpSpPr/>
          <p:nvPr/>
        </p:nvGrpSpPr>
        <p:grpSpPr>
          <a:xfrm>
            <a:off x="304800" y="1000125"/>
            <a:ext cx="990600" cy="2743200"/>
            <a:chOff x="0" y="0"/>
            <a:chExt cx="624" cy="1728"/>
          </a:xfrm>
        </p:grpSpPr>
        <p:sp>
          <p:nvSpPr>
            <p:cNvPr id="27707" name="Rectangle 59"/>
            <p:cNvSpPr>
              <a:spLocks noChangeArrowheads="1"/>
            </p:cNvSpPr>
            <p:nvPr/>
          </p:nvSpPr>
          <p:spPr bwMode="auto">
            <a:xfrm>
              <a:off x="48" y="0"/>
              <a:ext cx="528" cy="1728"/>
            </a:xfrm>
            <a:prstGeom prst="rect">
              <a:avLst/>
            </a:prstGeom>
            <a:gradFill rotWithShape="0">
              <a:gsLst>
                <a:gs pos="0">
                  <a:schemeClr val="accent1"/>
                </a:gs>
                <a:gs pos="50000">
                  <a:schemeClr val="bg1"/>
                </a:gs>
                <a:gs pos="100000">
                  <a:schemeClr val="accent1"/>
                </a:gs>
              </a:gsLst>
              <a:lin ang="0" scaled="1"/>
            </a:gradFill>
            <a:ln w="12700" cmpd="sng">
              <a:solidFill>
                <a:schemeClr val="tx2"/>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880" name="Rectangle 60"/>
            <p:cNvSpPr/>
            <p:nvPr/>
          </p:nvSpPr>
          <p:spPr>
            <a:xfrm>
              <a:off x="0" y="0"/>
              <a:ext cx="385" cy="1672"/>
            </a:xfrm>
            <a:prstGeom prst="rect">
              <a:avLst/>
            </a:prstGeom>
            <a:noFill/>
            <a:ln w="9525">
              <a:noFill/>
            </a:ln>
          </p:spPr>
          <p:txBody>
            <a:bodyPr anchor="t">
              <a:spAutoFit/>
            </a:bodyPr>
            <a:p>
              <a:pPr algn="ctr"/>
              <a:r>
                <a:rPr lang="zh-CN" altLang="en-US" dirty="0">
                  <a:latin typeface="Arial" panose="020B0604020202020204" pitchFamily="34" charset="0"/>
                  <a:ea typeface="宋体" panose="02010600030101010101" pitchFamily="2" charset="-122"/>
                </a:rPr>
                <a:t>子弹击入沙袋</a:t>
              </a:r>
              <a:endParaRPr lang="zh-CN" altLang="en-US" dirty="0">
                <a:latin typeface="Arial" panose="020B0604020202020204" pitchFamily="34" charset="0"/>
                <a:ea typeface="宋体" panose="02010600030101010101" pitchFamily="2" charset="-122"/>
              </a:endParaRPr>
            </a:p>
          </p:txBody>
        </p:sp>
        <p:sp>
          <p:nvSpPr>
            <p:cNvPr id="77881" name="Rectangle 61"/>
            <p:cNvSpPr/>
            <p:nvPr/>
          </p:nvSpPr>
          <p:spPr>
            <a:xfrm>
              <a:off x="239" y="0"/>
              <a:ext cx="385" cy="1672"/>
            </a:xfrm>
            <a:prstGeom prst="rect">
              <a:avLst/>
            </a:prstGeom>
            <a:noFill/>
            <a:ln w="9525">
              <a:noFill/>
            </a:ln>
          </p:spPr>
          <p:txBody>
            <a:bodyPr anchor="t">
              <a:spAutoFit/>
            </a:bodyPr>
            <a:p>
              <a:pPr algn="ctr"/>
              <a:r>
                <a:rPr lang="zh-CN" altLang="en-US" dirty="0">
                  <a:latin typeface="Arial" panose="020B0604020202020204" pitchFamily="34" charset="0"/>
                  <a:ea typeface="宋体" panose="02010600030101010101" pitchFamily="2" charset="-122"/>
                </a:rPr>
                <a:t>细绳质量不计</a:t>
              </a:r>
              <a:endParaRPr lang="zh-CN" altLang="en-US" dirty="0">
                <a:latin typeface="Arial" panose="020B0604020202020204" pitchFamily="34" charset="0"/>
                <a:ea typeface="宋体" panose="02010600030101010101" pitchFamily="2" charset="-122"/>
              </a:endParaRP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94"/>
                                        </p:tgtEl>
                                        <p:attrNameLst>
                                          <p:attrName>style.visibility</p:attrName>
                                        </p:attrNameLst>
                                      </p:cBhvr>
                                      <p:to>
                                        <p:strVal val="visible"/>
                                      </p:to>
                                    </p:set>
                                    <p:animEffect transition="in" filter="blinds(horizontal)">
                                      <p:cBhvr>
                                        <p:cTn id="7" dur="500"/>
                                        <p:tgtEl>
                                          <p:spTgt spid="276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89"/>
                                        </p:tgtEl>
                                        <p:attrNameLst>
                                          <p:attrName>style.visibility</p:attrName>
                                        </p:attrNameLst>
                                      </p:cBhvr>
                                      <p:to>
                                        <p:strVal val="visible"/>
                                      </p:to>
                                    </p:set>
                                    <p:animEffect transition="in" filter="blinds(horizontal)">
                                      <p:cBhvr>
                                        <p:cTn id="12" dur="500"/>
                                        <p:tgtEl>
                                          <p:spTgt spid="2768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99"/>
                                        </p:tgtEl>
                                        <p:attrNameLst>
                                          <p:attrName>style.visibility</p:attrName>
                                        </p:attrNameLst>
                                      </p:cBhvr>
                                      <p:to>
                                        <p:strVal val="visible"/>
                                      </p:to>
                                    </p:set>
                                    <p:animEffect transition="in" filter="blinds(horizontal)">
                                      <p:cBhvr>
                                        <p:cTn id="17" dur="500"/>
                                        <p:tgtEl>
                                          <p:spTgt spid="276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695"/>
                                        </p:tgtEl>
                                        <p:attrNameLst>
                                          <p:attrName>style.visibility</p:attrName>
                                        </p:attrNameLst>
                                      </p:cBhvr>
                                      <p:to>
                                        <p:strVal val="visible"/>
                                      </p:to>
                                    </p:set>
                                    <p:animEffect transition="in" filter="blinds(horizontal)">
                                      <p:cBhvr>
                                        <p:cTn id="22" dur="500"/>
                                        <p:tgtEl>
                                          <p:spTgt spid="2769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692"/>
                                        </p:tgtEl>
                                        <p:attrNameLst>
                                          <p:attrName>style.visibility</p:attrName>
                                        </p:attrNameLst>
                                      </p:cBhvr>
                                      <p:to>
                                        <p:strVal val="visible"/>
                                      </p:to>
                                    </p:set>
                                    <p:animEffect transition="in" filter="blinds(horizontal)">
                                      <p:cBhvr>
                                        <p:cTn id="27" dur="500"/>
                                        <p:tgtEl>
                                          <p:spTgt spid="276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7700"/>
                                        </p:tgtEl>
                                        <p:attrNameLst>
                                          <p:attrName>style.visibility</p:attrName>
                                        </p:attrNameLst>
                                      </p:cBhvr>
                                      <p:to>
                                        <p:strVal val="visible"/>
                                      </p:to>
                                    </p:set>
                                    <p:animEffect transition="in" filter="blinds(horizontal)">
                                      <p:cBhvr>
                                        <p:cTn id="32" dur="500"/>
                                        <p:tgtEl>
                                          <p:spTgt spid="277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7696"/>
                                        </p:tgtEl>
                                        <p:attrNameLst>
                                          <p:attrName>style.visibility</p:attrName>
                                        </p:attrNameLst>
                                      </p:cBhvr>
                                      <p:to>
                                        <p:strVal val="visible"/>
                                      </p:to>
                                    </p:set>
                                    <p:animEffect transition="in" filter="blinds(horizontal)">
                                      <p:cBhvr>
                                        <p:cTn id="37" dur="500"/>
                                        <p:tgtEl>
                                          <p:spTgt spid="2769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7691"/>
                                        </p:tgtEl>
                                        <p:attrNameLst>
                                          <p:attrName>style.visibility</p:attrName>
                                        </p:attrNameLst>
                                      </p:cBhvr>
                                      <p:to>
                                        <p:strVal val="visible"/>
                                      </p:to>
                                    </p:set>
                                    <p:animEffect transition="in" filter="blinds(horizontal)">
                                      <p:cBhvr>
                                        <p:cTn id="42" dur="500"/>
                                        <p:tgtEl>
                                          <p:spTgt spid="2769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701"/>
                                        </p:tgtEl>
                                        <p:attrNameLst>
                                          <p:attrName>style.visibility</p:attrName>
                                        </p:attrNameLst>
                                      </p:cBhvr>
                                      <p:to>
                                        <p:strVal val="visible"/>
                                      </p:to>
                                    </p:set>
                                    <p:animEffect transition="in" filter="blinds(horizontal)">
                                      <p:cBhvr>
                                        <p:cTn id="47" dur="500"/>
                                        <p:tgtEl>
                                          <p:spTgt spid="2770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7697"/>
                                        </p:tgtEl>
                                        <p:attrNameLst>
                                          <p:attrName>style.visibility</p:attrName>
                                        </p:attrNameLst>
                                      </p:cBhvr>
                                      <p:to>
                                        <p:strVal val="visible"/>
                                      </p:to>
                                    </p:set>
                                    <p:animEffect transition="in" filter="blinds(horizontal)">
                                      <p:cBhvr>
                                        <p:cTn id="52" dur="500"/>
                                        <p:tgtEl>
                                          <p:spTgt spid="2769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7690"/>
                                        </p:tgtEl>
                                        <p:attrNameLst>
                                          <p:attrName>style.visibility</p:attrName>
                                        </p:attrNameLst>
                                      </p:cBhvr>
                                      <p:to>
                                        <p:strVal val="visible"/>
                                      </p:to>
                                    </p:set>
                                    <p:animEffect transition="in" filter="blinds(horizontal)">
                                      <p:cBhvr>
                                        <p:cTn id="57" dur="500"/>
                                        <p:tgtEl>
                                          <p:spTgt spid="2769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7702"/>
                                        </p:tgtEl>
                                        <p:attrNameLst>
                                          <p:attrName>style.visibility</p:attrName>
                                        </p:attrNameLst>
                                      </p:cBhvr>
                                      <p:to>
                                        <p:strVal val="visible"/>
                                      </p:to>
                                    </p:set>
                                    <p:animEffect transition="in" filter="blinds(horizontal)">
                                      <p:cBhvr>
                                        <p:cTn id="62" dur="500"/>
                                        <p:tgtEl>
                                          <p:spTgt spid="27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9" grpId="0"/>
      <p:bldP spid="27690" grpId="0"/>
      <p:bldP spid="27691" grpId="0"/>
      <p:bldP spid="27692" grpId="0"/>
      <p:bldP spid="27694" grpId="0"/>
      <p:bldP spid="27695" grpId="0"/>
      <p:bldP spid="27696" grpId="0"/>
      <p:bldP spid="27697" grpId="0"/>
      <p:bldP spid="27699" grpId="0"/>
      <p:bldP spid="27700" grpId="0"/>
      <p:bldP spid="27701" grpId="0"/>
      <p:bldP spid="277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2289175" y="5126990"/>
          <a:ext cx="6635750" cy="714375"/>
        </p:xfrm>
        <a:graphic>
          <a:graphicData uri="http://schemas.openxmlformats.org/presentationml/2006/ole">
            <mc:AlternateContent xmlns:mc="http://schemas.openxmlformats.org/markup-compatibility/2006">
              <mc:Choice xmlns:v="urn:schemas-microsoft-com:vml" Requires="v">
                <p:oleObj spid="_x0000_s4" name="" r:id="rId1" imgW="3962400" imgH="393700" progId="Equation.3">
                  <p:embed/>
                </p:oleObj>
              </mc:Choice>
              <mc:Fallback>
                <p:oleObj name="" r:id="rId1" imgW="3962400" imgH="393700" progId="Equation.3">
                  <p:embed/>
                  <p:pic>
                    <p:nvPicPr>
                      <p:cNvPr id="0" name="图片 3131"/>
                      <p:cNvPicPr/>
                      <p:nvPr/>
                    </p:nvPicPr>
                    <p:blipFill>
                      <a:blip r:embed="rId2"/>
                      <a:stretch>
                        <a:fillRect/>
                      </a:stretch>
                    </p:blipFill>
                    <p:spPr>
                      <a:xfrm>
                        <a:off x="2289175" y="5126990"/>
                        <a:ext cx="6635750" cy="71437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6" name="文本框 118787"/>
          <p:cNvSpPr txBox="1"/>
          <p:nvPr/>
        </p:nvSpPr>
        <p:spPr>
          <a:xfrm>
            <a:off x="459740" y="5325745"/>
            <a:ext cx="2066290" cy="46037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机械能守恒</a:t>
            </a:r>
            <a:endParaRPr lang="zh-CN" altLang="en-US" sz="2400" dirty="0">
              <a:solidFill>
                <a:schemeClr val="tx1"/>
              </a:solidFill>
              <a:latin typeface="Times New Roman" panose="02020603050405020304" pitchFamily="18" charset="0"/>
              <a:ea typeface="宋体" panose="02010600030101010101" pitchFamily="2" charset="-122"/>
            </a:endParaRPr>
          </a:p>
        </p:txBody>
      </p:sp>
      <p:grpSp>
        <p:nvGrpSpPr>
          <p:cNvPr id="11" name="组合 10"/>
          <p:cNvGrpSpPr/>
          <p:nvPr/>
        </p:nvGrpSpPr>
        <p:grpSpPr>
          <a:xfrm>
            <a:off x="97155" y="161925"/>
            <a:ext cx="8424545" cy="3985260"/>
            <a:chOff x="153" y="255"/>
            <a:chExt cx="13267" cy="6276"/>
          </a:xfrm>
        </p:grpSpPr>
        <p:pic>
          <p:nvPicPr>
            <p:cNvPr id="2" name="图片 1"/>
            <p:cNvPicPr>
              <a:picLocks noChangeAspect="1"/>
            </p:cNvPicPr>
            <p:nvPr/>
          </p:nvPicPr>
          <p:blipFill>
            <a:blip r:embed="rId3"/>
            <a:stretch>
              <a:fillRect/>
            </a:stretch>
          </p:blipFill>
          <p:spPr>
            <a:xfrm>
              <a:off x="385" y="1375"/>
              <a:ext cx="12714" cy="5156"/>
            </a:xfrm>
            <a:prstGeom prst="rect">
              <a:avLst/>
            </a:prstGeom>
          </p:spPr>
        </p:pic>
        <p:sp>
          <p:nvSpPr>
            <p:cNvPr id="52227" name="文本框 118787"/>
            <p:cNvSpPr txBox="1"/>
            <p:nvPr/>
          </p:nvSpPr>
          <p:spPr>
            <a:xfrm>
              <a:off x="153" y="255"/>
              <a:ext cx="13267" cy="1113"/>
            </a:xfrm>
            <a:prstGeom prst="rect">
              <a:avLst/>
            </a:prstGeom>
            <a:noFill/>
            <a:ln w="9525">
              <a:noFill/>
            </a:ln>
          </p:spPr>
          <p:txBody>
            <a:bodyPr anchor="t">
              <a:spAutoFit/>
            </a:bodyPr>
            <a:p>
              <a:pPr algn="ctr">
                <a:spcBef>
                  <a:spcPct val="50000"/>
                </a:spcBef>
              </a:pPr>
              <a:r>
                <a:rPr lang="zh-CN" altLang="en-US" dirty="0">
                  <a:solidFill>
                    <a:srgbClr val="FF0000"/>
                  </a:solidFill>
                  <a:latin typeface="Times New Roman" panose="02020603050405020304" pitchFamily="18" charset="0"/>
                  <a:ea typeface="宋体" panose="02010600030101010101" pitchFamily="2" charset="-122"/>
                </a:rPr>
                <a:t>角动量守恒的应用  </a:t>
              </a:r>
              <a:r>
                <a:rPr lang="zh-CN" altLang="en-US" sz="4000" dirty="0">
                  <a:solidFill>
                    <a:srgbClr val="FF0000"/>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sp>
          <p:nvSpPr>
            <p:cNvPr id="13" name="文本框 118787"/>
            <p:cNvSpPr txBox="1"/>
            <p:nvPr/>
          </p:nvSpPr>
          <p:spPr>
            <a:xfrm>
              <a:off x="159" y="763"/>
              <a:ext cx="2299" cy="72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练习 十</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14" name="文本框 118787"/>
            <p:cNvSpPr txBox="1"/>
            <p:nvPr/>
          </p:nvSpPr>
          <p:spPr>
            <a:xfrm>
              <a:off x="1421" y="1551"/>
              <a:ext cx="675" cy="628"/>
            </a:xfrm>
            <a:prstGeom prst="rect">
              <a:avLst/>
            </a:prstGeom>
            <a:solidFill>
              <a:schemeClr val="bg1"/>
            </a:solidFill>
            <a:ln w="9525">
              <a:noFill/>
            </a:ln>
          </p:spPr>
          <p:txBody>
            <a:bodyPr wrap="square" anchor="t">
              <a:spAutoFit/>
            </a:bodyPr>
            <a:p>
              <a:pPr algn="l">
                <a:spcBef>
                  <a:spcPct val="50000"/>
                </a:spcBef>
              </a:pPr>
              <a:r>
                <a:rPr lang="en-US" sz="2000" dirty="0">
                  <a:solidFill>
                    <a:schemeClr val="tx1"/>
                  </a:solidFill>
                  <a:latin typeface="Times New Roman" panose="02020603050405020304" pitchFamily="18" charset="0"/>
                  <a:ea typeface="宋体" panose="02010600030101010101" pitchFamily="2" charset="-122"/>
                </a:rPr>
                <a:t>5</a:t>
              </a:r>
              <a:endParaRPr lang="en-US" sz="2000" dirty="0">
                <a:solidFill>
                  <a:schemeClr val="tx1"/>
                </a:solidFill>
                <a:latin typeface="Times New Roman" panose="02020603050405020304" pitchFamily="18" charset="0"/>
                <a:ea typeface="宋体" panose="02010600030101010101" pitchFamily="2" charset="-122"/>
              </a:endParaRPr>
            </a:p>
          </p:txBody>
        </p:sp>
      </p:grpSp>
      <p:sp>
        <p:nvSpPr>
          <p:cNvPr id="8" name="文本框 118787"/>
          <p:cNvSpPr txBox="1"/>
          <p:nvPr/>
        </p:nvSpPr>
        <p:spPr>
          <a:xfrm>
            <a:off x="29210" y="3311525"/>
            <a:ext cx="3157855" cy="521970"/>
          </a:xfrm>
          <a:prstGeom prst="rect">
            <a:avLst/>
          </a:prstGeom>
          <a:noFill/>
          <a:ln w="9525">
            <a:noFill/>
          </a:ln>
        </p:spPr>
        <p:txBody>
          <a:bodyPr wrap="square" anchor="t">
            <a:spAutoFit/>
          </a:bodyPr>
          <a:p>
            <a:pPr algn="l">
              <a:spcBef>
                <a:spcPct val="50000"/>
              </a:spcBef>
            </a:pPr>
            <a:r>
              <a:rPr lang="en-US" altLang="zh-CN" dirty="0">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射入过程</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9" name="文本框 118787"/>
          <p:cNvSpPr txBox="1"/>
          <p:nvPr/>
        </p:nvSpPr>
        <p:spPr>
          <a:xfrm>
            <a:off x="100965" y="4525645"/>
            <a:ext cx="3263265" cy="521970"/>
          </a:xfrm>
          <a:prstGeom prst="rect">
            <a:avLst/>
          </a:prstGeom>
          <a:noFill/>
          <a:ln w="9525">
            <a:noFill/>
          </a:ln>
        </p:spPr>
        <p:txBody>
          <a:bodyPr wrap="square" anchor="t">
            <a:spAutoFit/>
          </a:bodyPr>
          <a:p>
            <a:pPr algn="l">
              <a:spcBef>
                <a:spcPct val="50000"/>
              </a:spcBef>
            </a:pPr>
            <a:r>
              <a:rPr lang="en-US" altLang="zh-CN" dirty="0">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摆动过程</a:t>
            </a:r>
            <a:endParaRPr lang="zh-CN" altLang="en-US" dirty="0">
              <a:solidFill>
                <a:srgbClr val="0000FF"/>
              </a:solidFill>
              <a:latin typeface="Times New Roman" panose="02020603050405020304" pitchFamily="18" charset="0"/>
              <a:ea typeface="宋体" panose="02010600030101010101" pitchFamily="2" charset="-122"/>
            </a:endParaRPr>
          </a:p>
        </p:txBody>
      </p:sp>
      <p:sp>
        <p:nvSpPr>
          <p:cNvPr id="10" name="文本框 118787"/>
          <p:cNvSpPr txBox="1"/>
          <p:nvPr/>
        </p:nvSpPr>
        <p:spPr>
          <a:xfrm>
            <a:off x="244158" y="5918200"/>
            <a:ext cx="8424862" cy="706755"/>
          </a:xfrm>
          <a:prstGeom prst="rect">
            <a:avLst/>
          </a:prstGeom>
          <a:noFill/>
          <a:ln w="9525">
            <a:noFill/>
          </a:ln>
        </p:spPr>
        <p:txBody>
          <a:bodyPr anchor="t">
            <a:spAutoFit/>
          </a:bodyPr>
          <a:p>
            <a:pPr algn="l">
              <a:spcBef>
                <a:spcPct val="50000"/>
              </a:spcBef>
            </a:pPr>
            <a:r>
              <a:rPr lang="zh-CN" altLang="en-US" dirty="0">
                <a:solidFill>
                  <a:srgbClr val="FF0000"/>
                </a:solidFill>
                <a:latin typeface="Times New Roman" panose="02020603050405020304" pitchFamily="18" charset="0"/>
                <a:ea typeface="宋体" panose="02010600030101010101" pitchFamily="2" charset="-122"/>
              </a:rPr>
              <a:t>思考：</a:t>
            </a:r>
            <a:r>
              <a:rPr lang="zh-CN" altLang="en-US" sz="2400" dirty="0">
                <a:solidFill>
                  <a:schemeClr val="tx1"/>
                </a:solidFill>
                <a:latin typeface="Times New Roman" panose="02020603050405020304" pitchFamily="18" charset="0"/>
                <a:ea typeface="宋体" panose="02010600030101010101" pitchFamily="2" charset="-122"/>
              </a:rPr>
              <a:t>若</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V</a:t>
            </a:r>
            <a:r>
              <a:rPr lang="en-US" altLang="zh-CN" sz="2400" baseline="-25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0</a:t>
            </a:r>
            <a:r>
              <a:rPr lang="zh-CN" altLang="en-US" sz="2400" dirty="0">
                <a:solidFill>
                  <a:schemeClr val="tx1"/>
                </a:solidFill>
                <a:latin typeface="Times New Roman" panose="02020603050405020304" pitchFamily="18" charset="0"/>
                <a:ea typeface="宋体" panose="02010600030101010101" pitchFamily="2" charset="-122"/>
              </a:rPr>
              <a:t>不变，</a:t>
            </a:r>
            <a:r>
              <a:rPr lang="zh-CN" altLang="en-US" sz="2400" dirty="0">
                <a:solidFill>
                  <a:schemeClr val="tx1"/>
                </a:solidFill>
                <a:ea typeface="宋体" panose="02010600030101010101" pitchFamily="2" charset="-122"/>
                <a:cs typeface="Arial" panose="020B0604020202020204" pitchFamily="34" charset="0"/>
              </a:rPr>
              <a:t>子弹从杆的其他部位射入时，</a:t>
            </a:r>
            <a:r>
              <a:rPr lang="zh-CN" altLang="en-US" sz="2400" i="1" dirty="0">
                <a:latin typeface="Times New Roman" panose="02020603050405020304" pitchFamily="18" charset="0"/>
                <a:cs typeface="Times New Roman" panose="02020603050405020304" pitchFamily="18" charset="0"/>
                <a:sym typeface="+mn-ea"/>
              </a:rPr>
              <a:t>θ</a:t>
            </a:r>
            <a:r>
              <a:rPr lang="zh-CN" sz="2400" dirty="0">
                <a:latin typeface="Times New Roman" panose="02020603050405020304" pitchFamily="18" charset="0"/>
                <a:cs typeface="Times New Roman" panose="02020603050405020304" pitchFamily="18" charset="0"/>
                <a:sym typeface="+mn-ea"/>
              </a:rPr>
              <a:t>怎么变化？</a:t>
            </a:r>
            <a:r>
              <a:rPr lang="zh-CN" altLang="en-US" sz="2400" dirty="0">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   </a:t>
            </a:r>
            <a:r>
              <a:rPr lang="zh-CN" altLang="en-US" sz="4000" dirty="0">
                <a:solidFill>
                  <a:srgbClr val="FF0000"/>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graphicFrame>
        <p:nvGraphicFramePr>
          <p:cNvPr id="7" name="对象 6"/>
          <p:cNvGraphicFramePr/>
          <p:nvPr/>
        </p:nvGraphicFramePr>
        <p:xfrm>
          <a:off x="2696845" y="3788410"/>
          <a:ext cx="2747645" cy="824865"/>
        </p:xfrm>
        <a:graphic>
          <a:graphicData uri="http://schemas.openxmlformats.org/presentationml/2006/ole">
            <mc:AlternateContent xmlns:mc="http://schemas.openxmlformats.org/markup-compatibility/2006">
              <mc:Choice xmlns:v="urn:schemas-microsoft-com:vml" Requires="v">
                <p:oleObj spid="_x0000_s3132" name="" r:id="rId4" imgW="1435100" imgH="393700" progId="Equation.3">
                  <p:embed/>
                </p:oleObj>
              </mc:Choice>
              <mc:Fallback>
                <p:oleObj name="" r:id="rId4" imgW="1435100" imgH="393700" progId="Equation.3">
                  <p:embed/>
                  <p:pic>
                    <p:nvPicPr>
                      <p:cNvPr id="0" name="图片 3131"/>
                      <p:cNvPicPr/>
                      <p:nvPr/>
                    </p:nvPicPr>
                    <p:blipFill>
                      <a:blip r:embed="rId5"/>
                      <a:stretch>
                        <a:fillRect/>
                      </a:stretch>
                    </p:blipFill>
                    <p:spPr>
                      <a:xfrm>
                        <a:off x="2696845" y="3788410"/>
                        <a:ext cx="2747645" cy="82486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5" name="文本框 118787"/>
          <p:cNvSpPr txBox="1"/>
          <p:nvPr/>
        </p:nvSpPr>
        <p:spPr>
          <a:xfrm>
            <a:off x="387985" y="3931920"/>
            <a:ext cx="2302510" cy="521970"/>
          </a:xfrm>
          <a:prstGeom prst="rect">
            <a:avLst/>
          </a:prstGeom>
          <a:noFill/>
          <a:ln w="9525">
            <a:noFill/>
          </a:ln>
        </p:spPr>
        <p:txBody>
          <a:bodyPr wrap="square" anchor="t">
            <a:spAutoFit/>
          </a:bodyPr>
          <a:p>
            <a:pPr algn="l">
              <a:spcBef>
                <a:spcPct val="50000"/>
              </a:spcBef>
            </a:pPr>
            <a:r>
              <a:rPr lang="en-US" altLang="zh-CN" dirty="0">
                <a:solidFill>
                  <a:schemeClr val="tx1"/>
                </a:solidFill>
                <a:latin typeface="Times New Roman" panose="02020603050405020304" pitchFamily="18" charset="0"/>
                <a:ea typeface="宋体" panose="02010600030101010101" pitchFamily="2" charset="-122"/>
              </a:rPr>
              <a:t> </a:t>
            </a:r>
            <a:r>
              <a:rPr lang="zh-CN" altLang="en-US" sz="2400" dirty="0">
                <a:solidFill>
                  <a:schemeClr val="tx1"/>
                </a:solidFill>
                <a:latin typeface="Times New Roman" panose="02020603050405020304" pitchFamily="18" charset="0"/>
                <a:ea typeface="宋体" panose="02010600030101010101" pitchFamily="2" charset="-122"/>
              </a:rPr>
              <a:t>角动量守恒</a:t>
            </a:r>
            <a:endParaRPr lang="zh-CN" altLang="en-US" sz="2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500"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500"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500" fill="hold">
                                          <p:stCondLst>
                                            <p:cond delay="0"/>
                                          </p:stCondLst>
                                        </p:cTn>
                                        <p:tgtEl>
                                          <p:spTgt spid="3"/>
                                        </p:tgtEl>
                                        <p:attrNameLst>
                                          <p:attrName>style.visibility</p:attrName>
                                        </p:attrNameLst>
                                      </p:cBhvr>
                                      <p:to>
                                        <p:strVal val="visible"/>
                                      </p:to>
                                    </p:set>
                                    <p:animEffect transition="in" filter="barn(outVertic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500"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349875" y="1007110"/>
            <a:ext cx="2990215" cy="4561840"/>
          </a:xfrm>
          <a:prstGeom prst="rect">
            <a:avLst/>
          </a:prstGeom>
        </p:spPr>
      </p:pic>
      <p:pic>
        <p:nvPicPr>
          <p:cNvPr id="3" name="图片 2"/>
          <p:cNvPicPr>
            <a:picLocks noChangeAspect="1"/>
          </p:cNvPicPr>
          <p:nvPr/>
        </p:nvPicPr>
        <p:blipFill>
          <a:blip r:embed="rId2"/>
          <a:stretch>
            <a:fillRect/>
          </a:stretch>
        </p:blipFill>
        <p:spPr>
          <a:xfrm>
            <a:off x="3599180" y="3526155"/>
            <a:ext cx="2095500" cy="904875"/>
          </a:xfrm>
          <a:prstGeom prst="rect">
            <a:avLst/>
          </a:prstGeom>
        </p:spPr>
      </p:pic>
      <p:cxnSp>
        <p:nvCxnSpPr>
          <p:cNvPr id="4" name="直接箭头连接符 3"/>
          <p:cNvCxnSpPr/>
          <p:nvPr/>
        </p:nvCxnSpPr>
        <p:spPr>
          <a:xfrm flipH="1">
            <a:off x="4786630" y="1259205"/>
            <a:ext cx="30480" cy="2816225"/>
          </a:xfrm>
          <a:prstGeom prst="straightConnector1">
            <a:avLst/>
          </a:prstGeom>
          <a:ln w="349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90035" y="2082800"/>
            <a:ext cx="1114425" cy="768350"/>
          </a:xfrm>
          <a:prstGeom prst="rect">
            <a:avLst/>
          </a:prstGeom>
          <a:noFill/>
        </p:spPr>
        <p:txBody>
          <a:bodyPr wrap="square" rtlCol="0">
            <a:spAutoFit/>
          </a:bodyPr>
          <a:p>
            <a:r>
              <a:rPr lang="en-US" altLang="zh-CN" sz="4400" b="0" i="1">
                <a:latin typeface="Times New Roman" panose="02020603050405020304" pitchFamily="18" charset="0"/>
                <a:cs typeface="Times New Roman" panose="02020603050405020304" pitchFamily="18" charset="0"/>
              </a:rPr>
              <a:t>x</a:t>
            </a:r>
            <a:endParaRPr lang="en-US" altLang="zh-CN" sz="4400" b="0" i="1">
              <a:latin typeface="Times New Roman" panose="02020603050405020304" pitchFamily="18" charset="0"/>
              <a:cs typeface="Times New Roman" panose="02020603050405020304" pitchFamily="18" charset="0"/>
            </a:endParaRPr>
          </a:p>
        </p:txBody>
      </p:sp>
      <p:sp>
        <p:nvSpPr>
          <p:cNvPr id="52227" name="文本框 118787"/>
          <p:cNvSpPr txBox="1"/>
          <p:nvPr/>
        </p:nvSpPr>
        <p:spPr>
          <a:xfrm>
            <a:off x="158433" y="193675"/>
            <a:ext cx="8424862" cy="706755"/>
          </a:xfrm>
          <a:prstGeom prst="rect">
            <a:avLst/>
          </a:prstGeom>
          <a:noFill/>
          <a:ln w="9525">
            <a:noFill/>
          </a:ln>
        </p:spPr>
        <p:txBody>
          <a:bodyPr anchor="t">
            <a:spAutoFit/>
          </a:bodyPr>
          <a:p>
            <a:pPr algn="l">
              <a:spcBef>
                <a:spcPct val="50000"/>
              </a:spcBef>
            </a:pPr>
            <a:r>
              <a:rPr lang="zh-CN" altLang="en-US" sz="4000" dirty="0">
                <a:solidFill>
                  <a:srgbClr val="FF0000"/>
                </a:solidFill>
                <a:latin typeface="Times New Roman" panose="02020603050405020304" pitchFamily="18" charset="0"/>
                <a:ea typeface="宋体" panose="02010600030101010101" pitchFamily="2" charset="-122"/>
              </a:rPr>
              <a:t>拓展：</a:t>
            </a:r>
            <a:r>
              <a:rPr lang="zh-CN" altLang="en-US" sz="3200" dirty="0">
                <a:solidFill>
                  <a:schemeClr val="tx1"/>
                </a:solidFill>
                <a:latin typeface="Times New Roman" panose="02020603050405020304" pitchFamily="18" charset="0"/>
                <a:ea typeface="宋体" panose="02010600030101010101" pitchFamily="2" charset="-122"/>
              </a:rPr>
              <a:t>任意位置射入</a:t>
            </a:r>
            <a:r>
              <a:rPr lang="zh-CN" altLang="en-US" sz="4000" dirty="0">
                <a:solidFill>
                  <a:srgbClr val="FF0000"/>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graphicFrame>
        <p:nvGraphicFramePr>
          <p:cNvPr id="7" name="对象 6"/>
          <p:cNvGraphicFramePr/>
          <p:nvPr/>
        </p:nvGraphicFramePr>
        <p:xfrm>
          <a:off x="374015" y="3107055"/>
          <a:ext cx="2869565" cy="824865"/>
        </p:xfrm>
        <a:graphic>
          <a:graphicData uri="http://schemas.openxmlformats.org/presentationml/2006/ole">
            <mc:AlternateContent xmlns:mc="http://schemas.openxmlformats.org/markup-compatibility/2006">
              <mc:Choice xmlns:v="urn:schemas-microsoft-com:vml" Requires="v">
                <p:oleObj spid="_x0000_s3132" name="" r:id="rId3" imgW="1498600" imgH="393700" progId="Equation.3">
                  <p:embed/>
                </p:oleObj>
              </mc:Choice>
              <mc:Fallback>
                <p:oleObj name="" r:id="rId3" imgW="1498600" imgH="393700" progId="Equation.3">
                  <p:embed/>
                  <p:pic>
                    <p:nvPicPr>
                      <p:cNvPr id="0" name="图片 3131"/>
                      <p:cNvPicPr/>
                      <p:nvPr/>
                    </p:nvPicPr>
                    <p:blipFill>
                      <a:blip r:embed="rId4"/>
                      <a:stretch>
                        <a:fillRect/>
                      </a:stretch>
                    </p:blipFill>
                    <p:spPr>
                      <a:xfrm>
                        <a:off x="374015" y="3107055"/>
                        <a:ext cx="2869565" cy="82486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6" name="文本框 118787"/>
          <p:cNvSpPr txBox="1"/>
          <p:nvPr/>
        </p:nvSpPr>
        <p:spPr>
          <a:xfrm>
            <a:off x="586105" y="2226310"/>
            <a:ext cx="2302510" cy="521970"/>
          </a:xfrm>
          <a:prstGeom prst="rect">
            <a:avLst/>
          </a:prstGeom>
          <a:noFill/>
          <a:ln w="9525">
            <a:noFill/>
          </a:ln>
        </p:spPr>
        <p:txBody>
          <a:bodyPr wrap="square" anchor="t">
            <a:spAutoFit/>
          </a:bodyPr>
          <a:p>
            <a:pPr algn="l">
              <a:spcBef>
                <a:spcPct val="50000"/>
              </a:spcBef>
            </a:pPr>
            <a:r>
              <a:rPr lang="zh-CN" altLang="en-US" dirty="0">
                <a:solidFill>
                  <a:srgbClr val="0000FF"/>
                </a:solidFill>
                <a:latin typeface="Times New Roman" panose="02020603050405020304" pitchFamily="18" charset="0"/>
                <a:ea typeface="宋体" panose="02010600030101010101" pitchFamily="2" charset="-122"/>
              </a:rPr>
              <a:t>角动量守恒</a:t>
            </a:r>
            <a:endParaRPr lang="zh-CN" altLang="en-US" dirty="0">
              <a:solidFill>
                <a:srgbClr val="0000FF"/>
              </a:solidFill>
              <a:latin typeface="Times New Roman" panose="02020603050405020304" pitchFamily="18" charset="0"/>
              <a:ea typeface="宋体" panose="02010600030101010101" pitchFamily="2" charset="-122"/>
            </a:endParaRPr>
          </a:p>
        </p:txBody>
      </p:sp>
      <p:cxnSp>
        <p:nvCxnSpPr>
          <p:cNvPr id="8" name="直接连接符 7"/>
          <p:cNvCxnSpPr/>
          <p:nvPr/>
        </p:nvCxnSpPr>
        <p:spPr>
          <a:xfrm>
            <a:off x="4077335" y="1185545"/>
            <a:ext cx="2658745" cy="0"/>
          </a:xfrm>
          <a:prstGeom prst="line">
            <a:avLst/>
          </a:prstGeom>
          <a:ln w="38100" cmpd="sng">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3524250" y="5598160"/>
          <a:ext cx="2837180" cy="837565"/>
        </p:xfrm>
        <a:graphic>
          <a:graphicData uri="http://schemas.openxmlformats.org/presentationml/2006/ole">
            <mc:AlternateContent xmlns:mc="http://schemas.openxmlformats.org/markup-compatibility/2006">
              <mc:Choice xmlns:v="urn:schemas-microsoft-com:vml" Requires="v">
                <p:oleObj spid="_x0000_s4" name="" r:id="rId1" imgW="1498600" imgH="393700" progId="Equation.3">
                  <p:embed/>
                </p:oleObj>
              </mc:Choice>
              <mc:Fallback>
                <p:oleObj name="" r:id="rId1" imgW="1498600" imgH="393700" progId="Equation.3">
                  <p:embed/>
                  <p:pic>
                    <p:nvPicPr>
                      <p:cNvPr id="0" name="图片 3131"/>
                      <p:cNvPicPr/>
                      <p:nvPr/>
                    </p:nvPicPr>
                    <p:blipFill>
                      <a:blip r:embed="rId2"/>
                      <a:stretch>
                        <a:fillRect/>
                      </a:stretch>
                    </p:blipFill>
                    <p:spPr>
                      <a:xfrm>
                        <a:off x="3524250" y="5598160"/>
                        <a:ext cx="2837180" cy="83756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5" name="文本框 118787"/>
          <p:cNvSpPr txBox="1"/>
          <p:nvPr/>
        </p:nvSpPr>
        <p:spPr>
          <a:xfrm>
            <a:off x="1141095" y="4978400"/>
            <a:ext cx="2302510" cy="46037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角动量守恒</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6" name="文本框 118787"/>
          <p:cNvSpPr txBox="1"/>
          <p:nvPr/>
        </p:nvSpPr>
        <p:spPr>
          <a:xfrm>
            <a:off x="1105535" y="5828030"/>
            <a:ext cx="2066290" cy="46037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机械能守恒</a:t>
            </a:r>
            <a:endParaRPr lang="zh-CN" altLang="en-US" sz="2400" dirty="0">
              <a:solidFill>
                <a:schemeClr val="tx1"/>
              </a:solidFill>
              <a:latin typeface="Times New Roman" panose="02020603050405020304" pitchFamily="18" charset="0"/>
              <a:ea typeface="宋体" panose="02010600030101010101" pitchFamily="2" charset="-122"/>
            </a:endParaRPr>
          </a:p>
        </p:txBody>
      </p:sp>
      <p:graphicFrame>
        <p:nvGraphicFramePr>
          <p:cNvPr id="14" name="对象 13"/>
          <p:cNvGraphicFramePr/>
          <p:nvPr/>
        </p:nvGraphicFramePr>
        <p:xfrm>
          <a:off x="3580130" y="4906645"/>
          <a:ext cx="2710180" cy="521970"/>
        </p:xfrm>
        <a:graphic>
          <a:graphicData uri="http://schemas.openxmlformats.org/presentationml/2006/ole">
            <mc:AlternateContent xmlns:mc="http://schemas.openxmlformats.org/markup-compatibility/2006">
              <mc:Choice xmlns:v="urn:schemas-microsoft-com:vml" Requires="v">
                <p:oleObj spid="_x0000_s15" name="" r:id="rId3" imgW="1041400" imgH="177165" progId="Equation.3">
                  <p:embed/>
                </p:oleObj>
              </mc:Choice>
              <mc:Fallback>
                <p:oleObj name="" r:id="rId3" imgW="1041400" imgH="177165" progId="Equation.3">
                  <p:embed/>
                  <p:pic>
                    <p:nvPicPr>
                      <p:cNvPr id="0" name="图片 3131"/>
                      <p:cNvPicPr/>
                      <p:nvPr/>
                    </p:nvPicPr>
                    <p:blipFill>
                      <a:blip r:embed="rId4"/>
                      <a:stretch>
                        <a:fillRect/>
                      </a:stretch>
                    </p:blipFill>
                    <p:spPr>
                      <a:xfrm>
                        <a:off x="3580130" y="4906645"/>
                        <a:ext cx="2710180" cy="521970"/>
                      </a:xfrm>
                      <a:prstGeom prst="rect">
                        <a:avLst/>
                      </a:prstGeom>
                      <a:noFill/>
                      <a:ln w="12700" cap="flat" cmpd="sng">
                        <a:noFill/>
                        <a:prstDash val="solid"/>
                        <a:miter/>
                        <a:headEnd type="none" w="med" len="med"/>
                        <a:tailEnd type="none" w="med" len="med"/>
                      </a:ln>
                    </p:spPr>
                  </p:pic>
                </p:oleObj>
              </mc:Fallback>
            </mc:AlternateContent>
          </a:graphicData>
        </a:graphic>
      </p:graphicFrame>
      <p:grpSp>
        <p:nvGrpSpPr>
          <p:cNvPr id="10" name="组合 9"/>
          <p:cNvGrpSpPr/>
          <p:nvPr/>
        </p:nvGrpSpPr>
        <p:grpSpPr>
          <a:xfrm>
            <a:off x="100965" y="194945"/>
            <a:ext cx="8608060" cy="3675380"/>
            <a:chOff x="159" y="307"/>
            <a:chExt cx="13556" cy="5788"/>
          </a:xfrm>
        </p:grpSpPr>
        <p:pic>
          <p:nvPicPr>
            <p:cNvPr id="2" name="图片 1"/>
            <p:cNvPicPr>
              <a:picLocks noChangeAspect="1"/>
            </p:cNvPicPr>
            <p:nvPr/>
          </p:nvPicPr>
          <p:blipFill>
            <a:blip r:embed="rId5"/>
            <a:stretch>
              <a:fillRect/>
            </a:stretch>
          </p:blipFill>
          <p:spPr>
            <a:xfrm>
              <a:off x="209" y="991"/>
              <a:ext cx="13507" cy="5104"/>
            </a:xfrm>
            <a:prstGeom prst="rect">
              <a:avLst/>
            </a:prstGeom>
          </p:spPr>
        </p:pic>
        <p:sp>
          <p:nvSpPr>
            <p:cNvPr id="13" name="文本框 118787"/>
            <p:cNvSpPr txBox="1"/>
            <p:nvPr/>
          </p:nvSpPr>
          <p:spPr>
            <a:xfrm>
              <a:off x="159" y="307"/>
              <a:ext cx="3543" cy="72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练习 十一</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9" name="文本框 118787"/>
            <p:cNvSpPr txBox="1"/>
            <p:nvPr/>
          </p:nvSpPr>
          <p:spPr>
            <a:xfrm>
              <a:off x="969" y="1037"/>
              <a:ext cx="675" cy="628"/>
            </a:xfrm>
            <a:prstGeom prst="rect">
              <a:avLst/>
            </a:prstGeom>
            <a:solidFill>
              <a:schemeClr val="bg1"/>
            </a:solidFill>
            <a:ln w="9525">
              <a:noFill/>
            </a:ln>
          </p:spPr>
          <p:txBody>
            <a:bodyPr wrap="square" anchor="t">
              <a:spAutoFit/>
            </a:bodyPr>
            <a:p>
              <a:pPr algn="l">
                <a:spcBef>
                  <a:spcPct val="50000"/>
                </a:spcBef>
              </a:pPr>
              <a:r>
                <a:rPr lang="en-US" sz="2000" dirty="0">
                  <a:solidFill>
                    <a:schemeClr val="tx1"/>
                  </a:solidFill>
                  <a:latin typeface="Times New Roman" panose="02020603050405020304" pitchFamily="18" charset="0"/>
                  <a:ea typeface="宋体" panose="02010600030101010101" pitchFamily="2" charset="-122"/>
                </a:rPr>
                <a:t>5</a:t>
              </a:r>
              <a:endParaRPr lang="en-US" sz="2000" dirty="0">
                <a:solidFill>
                  <a:schemeClr val="tx1"/>
                </a:solidFill>
                <a:latin typeface="Times New Roman" panose="02020603050405020304" pitchFamily="18" charset="0"/>
                <a:ea typeface="宋体" panose="02010600030101010101" pitchFamily="2" charset="-122"/>
              </a:endParaRPr>
            </a:p>
          </p:txBody>
        </p:sp>
      </p:grpSp>
      <p:cxnSp>
        <p:nvCxnSpPr>
          <p:cNvPr id="12" name="直接连接符 11"/>
          <p:cNvCxnSpPr/>
          <p:nvPr/>
        </p:nvCxnSpPr>
        <p:spPr>
          <a:xfrm flipV="1">
            <a:off x="400050" y="1557020"/>
            <a:ext cx="7499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59725" y="1280795"/>
            <a:ext cx="3240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p:nvPr/>
        </p:nvGraphicFramePr>
        <p:xfrm>
          <a:off x="2582545" y="3353435"/>
          <a:ext cx="1913255" cy="824865"/>
        </p:xfrm>
        <a:graphic>
          <a:graphicData uri="http://schemas.openxmlformats.org/presentationml/2006/ole">
            <mc:AlternateContent xmlns:mc="http://schemas.openxmlformats.org/markup-compatibility/2006">
              <mc:Choice xmlns:v="urn:schemas-microsoft-com:vml" Requires="v">
                <p:oleObj spid="_x0000_s3132" name="" r:id="rId6" imgW="977900" imgH="393700" progId="Equation.3">
                  <p:embed/>
                </p:oleObj>
              </mc:Choice>
              <mc:Fallback>
                <p:oleObj name="" r:id="rId6" imgW="977900" imgH="393700" progId="Equation.3">
                  <p:embed/>
                  <p:pic>
                    <p:nvPicPr>
                      <p:cNvPr id="0" name="图片 3131"/>
                      <p:cNvPicPr/>
                      <p:nvPr/>
                    </p:nvPicPr>
                    <p:blipFill>
                      <a:blip r:embed="rId7"/>
                      <a:stretch>
                        <a:fillRect/>
                      </a:stretch>
                    </p:blipFill>
                    <p:spPr>
                      <a:xfrm>
                        <a:off x="2582545" y="3353435"/>
                        <a:ext cx="1913255" cy="82486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8" name="文本框 118787"/>
          <p:cNvSpPr txBox="1"/>
          <p:nvPr/>
        </p:nvSpPr>
        <p:spPr>
          <a:xfrm>
            <a:off x="316230" y="3484245"/>
            <a:ext cx="1854835" cy="521970"/>
          </a:xfrm>
          <a:prstGeom prst="rect">
            <a:avLst/>
          </a:prstGeom>
          <a:noFill/>
          <a:ln w="9525">
            <a:noFill/>
          </a:ln>
        </p:spPr>
        <p:txBody>
          <a:bodyPr wrap="square" anchor="t">
            <a:spAutoFit/>
          </a:bodyPr>
          <a:p>
            <a:pPr algn="l">
              <a:spcBef>
                <a:spcPct val="50000"/>
              </a:spcBef>
            </a:pPr>
            <a:r>
              <a:rPr lang="zh-CN" altLang="en-US" dirty="0">
                <a:solidFill>
                  <a:srgbClr val="0000FF"/>
                </a:solidFill>
                <a:latin typeface="Times New Roman" panose="02020603050405020304" pitchFamily="18" charset="0"/>
                <a:ea typeface="宋体" panose="02010600030101010101" pitchFamily="2" charset="-122"/>
              </a:rPr>
              <a:t> </a:t>
            </a:r>
            <a:r>
              <a:rPr lang="en-US" altLang="zh-CN" dirty="0">
                <a:solidFill>
                  <a:srgbClr val="0000FF"/>
                </a:solidFill>
                <a:latin typeface="Times New Roman" panose="02020603050405020304" pitchFamily="18" charset="0"/>
                <a:ea typeface="宋体" panose="02010600030101010101" pitchFamily="2" charset="-122"/>
              </a:rPr>
              <a:t>(1) </a:t>
            </a:r>
            <a:r>
              <a:rPr lang="zh-CN" altLang="en-US" dirty="0">
                <a:solidFill>
                  <a:srgbClr val="0000FF"/>
                </a:solidFill>
                <a:latin typeface="Times New Roman" panose="02020603050405020304" pitchFamily="18" charset="0"/>
                <a:ea typeface="宋体" panose="02010600030101010101" pitchFamily="2" charset="-122"/>
              </a:rPr>
              <a:t>杆下摆</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16" name="对象 15"/>
          <p:cNvGraphicFramePr/>
          <p:nvPr/>
        </p:nvGraphicFramePr>
        <p:xfrm>
          <a:off x="5090478" y="3332480"/>
          <a:ext cx="1362710" cy="824865"/>
        </p:xfrm>
        <a:graphic>
          <a:graphicData uri="http://schemas.openxmlformats.org/presentationml/2006/ole">
            <mc:AlternateContent xmlns:mc="http://schemas.openxmlformats.org/markup-compatibility/2006">
              <mc:Choice xmlns:v="urn:schemas-microsoft-com:vml" Requires="v">
                <p:oleObj spid="_x0000_s17" name="" r:id="rId8" imgW="711200" imgH="393700" progId="Equation.3">
                  <p:embed/>
                </p:oleObj>
              </mc:Choice>
              <mc:Fallback>
                <p:oleObj name="" r:id="rId8" imgW="711200" imgH="393700" progId="Equation.3">
                  <p:embed/>
                  <p:pic>
                    <p:nvPicPr>
                      <p:cNvPr id="0" name="图片 3131"/>
                      <p:cNvPicPr/>
                      <p:nvPr/>
                    </p:nvPicPr>
                    <p:blipFill>
                      <a:blip r:embed="rId9"/>
                      <a:stretch>
                        <a:fillRect/>
                      </a:stretch>
                    </p:blipFill>
                    <p:spPr>
                      <a:xfrm>
                        <a:off x="5090478" y="3332480"/>
                        <a:ext cx="1362710" cy="82486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20" name="文本框 118787"/>
          <p:cNvSpPr txBox="1"/>
          <p:nvPr/>
        </p:nvSpPr>
        <p:spPr>
          <a:xfrm>
            <a:off x="280035" y="4312920"/>
            <a:ext cx="2407285" cy="521970"/>
          </a:xfrm>
          <a:prstGeom prst="rect">
            <a:avLst/>
          </a:prstGeom>
          <a:noFill/>
          <a:ln w="9525">
            <a:noFill/>
          </a:ln>
        </p:spPr>
        <p:txBody>
          <a:bodyPr wrap="square" anchor="t">
            <a:spAutoFit/>
          </a:bodyPr>
          <a:p>
            <a:pPr algn="l">
              <a:spcBef>
                <a:spcPct val="50000"/>
              </a:spcBef>
            </a:pPr>
            <a:r>
              <a:rPr lang="zh-CN" altLang="en-US" dirty="0">
                <a:solidFill>
                  <a:srgbClr val="0000FF"/>
                </a:solidFill>
                <a:latin typeface="Times New Roman" panose="02020603050405020304" pitchFamily="18" charset="0"/>
                <a:ea typeface="宋体" panose="02010600030101010101" pitchFamily="2" charset="-122"/>
              </a:rPr>
              <a:t> </a:t>
            </a:r>
            <a:r>
              <a:rPr lang="en-US" altLang="zh-CN" dirty="0">
                <a:solidFill>
                  <a:srgbClr val="0000FF"/>
                </a:solidFill>
                <a:latin typeface="Times New Roman" panose="02020603050405020304" pitchFamily="18" charset="0"/>
                <a:ea typeface="宋体" panose="02010600030101010101" pitchFamily="2" charset="-122"/>
              </a:rPr>
              <a:t>(2) </a:t>
            </a:r>
            <a:r>
              <a:rPr lang="zh-CN" altLang="en-US" dirty="0">
                <a:solidFill>
                  <a:srgbClr val="0000FF"/>
                </a:solidFill>
                <a:latin typeface="Times New Roman" panose="02020603050405020304" pitchFamily="18" charset="0"/>
                <a:ea typeface="宋体" panose="02010600030101010101" pitchFamily="2" charset="-122"/>
              </a:rPr>
              <a:t>碰撞过程</a:t>
            </a:r>
            <a:endParaRPr lang="zh-CN" altLang="en-US" dirty="0">
              <a:solidFill>
                <a:srgbClr val="0000FF"/>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out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500"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500"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linds(horizontal)">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nodeType="clickEffect">
                                  <p:stCondLst>
                                    <p:cond delay="0"/>
                                  </p:stCondLst>
                                  <p:childTnLst>
                                    <p:set>
                                      <p:cBhvr>
                                        <p:cTn id="49" dur="500" fill="hold">
                                          <p:stCondLst>
                                            <p:cond delay="0"/>
                                          </p:stCondLst>
                                        </p:cTn>
                                        <p:tgtEl>
                                          <p:spTgt spid="3"/>
                                        </p:tgtEl>
                                        <p:attrNameLst>
                                          <p:attrName>style.visibility</p:attrName>
                                        </p:attrNameLst>
                                      </p:cBhvr>
                                      <p:to>
                                        <p:strVal val="visible"/>
                                      </p:to>
                                    </p:set>
                                    <p:animEffect transition="in" filter="barn(outVertical)">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0015" y="724535"/>
            <a:ext cx="8575040" cy="3309620"/>
          </a:xfrm>
          <a:prstGeom prst="rect">
            <a:avLst/>
          </a:prstGeom>
        </p:spPr>
      </p:pic>
      <p:sp>
        <p:nvSpPr>
          <p:cNvPr id="5" name="文本框 118787"/>
          <p:cNvSpPr txBox="1"/>
          <p:nvPr/>
        </p:nvSpPr>
        <p:spPr>
          <a:xfrm>
            <a:off x="710565" y="4404360"/>
            <a:ext cx="2302510" cy="521970"/>
          </a:xfrm>
          <a:prstGeom prst="rect">
            <a:avLst/>
          </a:prstGeom>
          <a:noFill/>
          <a:ln w="9525">
            <a:noFill/>
          </a:ln>
        </p:spPr>
        <p:txBody>
          <a:bodyPr wrap="square" anchor="t">
            <a:spAutoFit/>
          </a:bodyPr>
          <a:p>
            <a:pPr algn="l">
              <a:spcBef>
                <a:spcPct val="50000"/>
              </a:spcBef>
            </a:pPr>
            <a:r>
              <a:rPr lang="zh-CN" altLang="en-US" dirty="0">
                <a:solidFill>
                  <a:srgbClr val="0000FF"/>
                </a:solidFill>
                <a:latin typeface="Times New Roman" panose="02020603050405020304" pitchFamily="18" charset="0"/>
                <a:ea typeface="宋体" panose="02010600030101010101" pitchFamily="2" charset="-122"/>
              </a:rPr>
              <a:t>动量守恒</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14" name="对象 13"/>
          <p:cNvGraphicFramePr/>
          <p:nvPr/>
        </p:nvGraphicFramePr>
        <p:xfrm>
          <a:off x="3108008" y="4332605"/>
          <a:ext cx="2776855" cy="521970"/>
        </p:xfrm>
        <a:graphic>
          <a:graphicData uri="http://schemas.openxmlformats.org/presentationml/2006/ole">
            <mc:AlternateContent xmlns:mc="http://schemas.openxmlformats.org/markup-compatibility/2006">
              <mc:Choice xmlns:v="urn:schemas-microsoft-com:vml" Requires="v">
                <p:oleObj spid="_x0000_s15" name="" r:id="rId2" imgW="1066800" imgH="177165" progId="Equation.3">
                  <p:embed/>
                </p:oleObj>
              </mc:Choice>
              <mc:Fallback>
                <p:oleObj name="" r:id="rId2" imgW="1066800" imgH="177165" progId="Equation.3">
                  <p:embed/>
                  <p:pic>
                    <p:nvPicPr>
                      <p:cNvPr id="0" name="图片 3131"/>
                      <p:cNvPicPr/>
                      <p:nvPr/>
                    </p:nvPicPr>
                    <p:blipFill>
                      <a:blip r:embed="rId3"/>
                      <a:stretch>
                        <a:fillRect/>
                      </a:stretch>
                    </p:blipFill>
                    <p:spPr>
                      <a:xfrm>
                        <a:off x="3108008" y="4332605"/>
                        <a:ext cx="2776855" cy="521970"/>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3" name="文本框 118787"/>
          <p:cNvSpPr txBox="1"/>
          <p:nvPr/>
        </p:nvSpPr>
        <p:spPr>
          <a:xfrm>
            <a:off x="644525" y="5351780"/>
            <a:ext cx="2302510" cy="521970"/>
          </a:xfrm>
          <a:prstGeom prst="rect">
            <a:avLst/>
          </a:prstGeom>
          <a:noFill/>
          <a:ln w="9525">
            <a:noFill/>
          </a:ln>
        </p:spPr>
        <p:txBody>
          <a:bodyPr wrap="square" anchor="t">
            <a:spAutoFit/>
          </a:bodyPr>
          <a:p>
            <a:pPr algn="l">
              <a:spcBef>
                <a:spcPct val="50000"/>
              </a:spcBef>
            </a:pPr>
            <a:r>
              <a:rPr lang="zh-CN" altLang="en-US" dirty="0">
                <a:solidFill>
                  <a:srgbClr val="0000FF"/>
                </a:solidFill>
                <a:latin typeface="Times New Roman" panose="02020603050405020304" pitchFamily="18" charset="0"/>
                <a:ea typeface="宋体" panose="02010600030101010101" pitchFamily="2" charset="-122"/>
              </a:rPr>
              <a:t>角动量守恒</a:t>
            </a:r>
            <a:endParaRPr lang="zh-CN" altLang="en-US" dirty="0">
              <a:solidFill>
                <a:srgbClr val="0000FF"/>
              </a:solidFill>
              <a:latin typeface="Times New Roman" panose="02020603050405020304" pitchFamily="18" charset="0"/>
              <a:ea typeface="宋体" panose="02010600030101010101" pitchFamily="2" charset="-122"/>
            </a:endParaRPr>
          </a:p>
        </p:txBody>
      </p:sp>
      <p:graphicFrame>
        <p:nvGraphicFramePr>
          <p:cNvPr id="4" name="对象 3"/>
          <p:cNvGraphicFramePr/>
          <p:nvPr/>
        </p:nvGraphicFramePr>
        <p:xfrm>
          <a:off x="3013076" y="5351780"/>
          <a:ext cx="3074670" cy="521970"/>
        </p:xfrm>
        <a:graphic>
          <a:graphicData uri="http://schemas.openxmlformats.org/presentationml/2006/ole">
            <mc:AlternateContent xmlns:mc="http://schemas.openxmlformats.org/markup-compatibility/2006">
              <mc:Choice xmlns:v="urn:schemas-microsoft-com:vml" Requires="v">
                <p:oleObj spid="_x0000_s6" name="" r:id="rId4" imgW="1181100" imgH="177165" progId="Equation.3">
                  <p:embed/>
                </p:oleObj>
              </mc:Choice>
              <mc:Fallback>
                <p:oleObj name="" r:id="rId4" imgW="1181100" imgH="177165" progId="Equation.3">
                  <p:embed/>
                  <p:pic>
                    <p:nvPicPr>
                      <p:cNvPr id="0" name="图片 3131"/>
                      <p:cNvPicPr/>
                      <p:nvPr/>
                    </p:nvPicPr>
                    <p:blipFill>
                      <a:blip r:embed="rId5"/>
                      <a:stretch>
                        <a:fillRect/>
                      </a:stretch>
                    </p:blipFill>
                    <p:spPr>
                      <a:xfrm>
                        <a:off x="3013076" y="5351780"/>
                        <a:ext cx="3074670" cy="521970"/>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13" name="文本框 118787"/>
          <p:cNvSpPr txBox="1"/>
          <p:nvPr/>
        </p:nvSpPr>
        <p:spPr>
          <a:xfrm>
            <a:off x="100965" y="194945"/>
            <a:ext cx="2249805" cy="460375"/>
          </a:xfrm>
          <a:prstGeom prst="rect">
            <a:avLst/>
          </a:prstGeom>
          <a:noFill/>
          <a:ln w="9525">
            <a:noFill/>
          </a:ln>
        </p:spPr>
        <p:txBody>
          <a:bodyPr wrap="square" anchor="t">
            <a:spAutoFit/>
          </a:bodyPr>
          <a:p>
            <a:pPr algn="l">
              <a:spcBef>
                <a:spcPct val="50000"/>
              </a:spcBef>
            </a:pPr>
            <a:r>
              <a:rPr lang="zh-CN" altLang="en-US" sz="2400" dirty="0">
                <a:solidFill>
                  <a:schemeClr val="tx1"/>
                </a:solidFill>
                <a:latin typeface="Times New Roman" panose="02020603050405020304" pitchFamily="18" charset="0"/>
                <a:ea typeface="宋体" panose="02010600030101010101" pitchFamily="2" charset="-122"/>
              </a:rPr>
              <a:t>练习 八</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52227" name="文本框 118787"/>
          <p:cNvSpPr txBox="1"/>
          <p:nvPr/>
        </p:nvSpPr>
        <p:spPr>
          <a:xfrm>
            <a:off x="97155" y="18415"/>
            <a:ext cx="8424545" cy="706755"/>
          </a:xfrm>
          <a:prstGeom prst="rect">
            <a:avLst/>
          </a:prstGeom>
          <a:noFill/>
          <a:ln w="9525">
            <a:noFill/>
          </a:ln>
        </p:spPr>
        <p:txBody>
          <a:bodyPr anchor="t">
            <a:spAutoFit/>
          </a:bodyPr>
          <a:p>
            <a:pPr algn="ctr">
              <a:spcBef>
                <a:spcPct val="50000"/>
              </a:spcBef>
            </a:pPr>
            <a:r>
              <a:rPr lang="zh-CN" altLang="en-US" dirty="0">
                <a:solidFill>
                  <a:srgbClr val="FF0000"/>
                </a:solidFill>
                <a:latin typeface="Times New Roman" panose="02020603050405020304" pitchFamily="18" charset="0"/>
                <a:ea typeface="宋体" panose="02010600030101010101" pitchFamily="2" charset="-122"/>
              </a:rPr>
              <a:t>动 量 守 恒  </a:t>
            </a:r>
            <a:r>
              <a:rPr lang="zh-CN" altLang="en-US" sz="4000" dirty="0">
                <a:solidFill>
                  <a:srgbClr val="FF0000"/>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sp>
        <p:nvSpPr>
          <p:cNvPr id="7" name="文本框 118787"/>
          <p:cNvSpPr txBox="1"/>
          <p:nvPr/>
        </p:nvSpPr>
        <p:spPr>
          <a:xfrm>
            <a:off x="644525" y="6089015"/>
            <a:ext cx="3763645" cy="521970"/>
          </a:xfrm>
          <a:prstGeom prst="rect">
            <a:avLst/>
          </a:prstGeom>
          <a:noFill/>
          <a:ln w="9525">
            <a:noFill/>
          </a:ln>
        </p:spPr>
        <p:txBody>
          <a:bodyPr wrap="square" anchor="t">
            <a:spAutoFit/>
          </a:bodyPr>
          <a:p>
            <a:pPr algn="l">
              <a:spcBef>
                <a:spcPct val="50000"/>
              </a:spcBef>
            </a:pPr>
            <a:r>
              <a:rPr lang="zh-CN" altLang="en-US" dirty="0">
                <a:solidFill>
                  <a:srgbClr val="FF0000"/>
                </a:solidFill>
                <a:latin typeface="Times New Roman" panose="02020603050405020304" pitchFamily="18" charset="0"/>
                <a:ea typeface="宋体" panose="02010600030101010101" pitchFamily="2" charset="-122"/>
              </a:rPr>
              <a:t>注意：绳与杆的区别！</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500"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500"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8849" name="组合 198668"/>
          <p:cNvGrpSpPr/>
          <p:nvPr/>
        </p:nvGrpSpPr>
        <p:grpSpPr>
          <a:xfrm>
            <a:off x="153988" y="6350"/>
            <a:ext cx="1600200" cy="838200"/>
            <a:chOff x="240" y="480"/>
            <a:chExt cx="1008" cy="528"/>
          </a:xfrm>
        </p:grpSpPr>
        <p:sp>
          <p:nvSpPr>
            <p:cNvPr id="78850" name="横卷形 198669"/>
            <p:cNvSpPr/>
            <p:nvPr/>
          </p:nvSpPr>
          <p:spPr>
            <a:xfrm>
              <a:off x="240" y="480"/>
              <a:ext cx="816" cy="528"/>
            </a:xfrm>
            <a:prstGeom prst="horizontalScroll">
              <a:avLst>
                <a:gd name="adj" fmla="val 12500"/>
              </a:avLst>
            </a:prstGeom>
            <a:solidFill>
              <a:schemeClr val="accent1"/>
            </a:solidFill>
            <a:ln w="9525" cap="flat" cmpd="sng">
              <a:solidFill>
                <a:schemeClr val="tx1"/>
              </a:solidFill>
              <a:prstDash val="solid"/>
              <a:round/>
              <a:headEnd type="none" w="med" len="med"/>
              <a:tailEnd type="none" w="med" len="med"/>
            </a:ln>
            <a:effectLst>
              <a:outerShdw dist="107763" dir="13499999" algn="ctr" rotWithShape="0">
                <a:srgbClr val="009900"/>
              </a:outerShdw>
            </a:effectLst>
          </p:spPr>
          <p:txBody>
            <a:bodyPr anchor="t"/>
            <a:p>
              <a:endParaRPr lang="zh-CN" altLang="en-US">
                <a:latin typeface="Times New Roman" panose="02020603050405020304" pitchFamily="18" charset="0"/>
                <a:ea typeface="宋体" panose="02010600030101010101" pitchFamily="2" charset="-122"/>
              </a:endParaRPr>
            </a:p>
          </p:txBody>
        </p:sp>
        <p:sp>
          <p:nvSpPr>
            <p:cNvPr id="78851" name="文本框 198670"/>
            <p:cNvSpPr txBox="1"/>
            <p:nvPr/>
          </p:nvSpPr>
          <p:spPr>
            <a:xfrm>
              <a:off x="336" y="573"/>
              <a:ext cx="912" cy="368"/>
            </a:xfrm>
            <a:prstGeom prst="rect">
              <a:avLst/>
            </a:prstGeom>
            <a:noFill/>
            <a:ln w="9525">
              <a:noFill/>
            </a:ln>
          </p:spPr>
          <p:txBody>
            <a:bodyPr anchor="t">
              <a:spAutoFit/>
            </a:bodyPr>
            <a:p>
              <a:r>
                <a:rPr lang="zh-CN" altLang="en-US" sz="3200" dirty="0">
                  <a:solidFill>
                    <a:srgbClr val="CC0000"/>
                  </a:solidFill>
                  <a:latin typeface="Times New Roman" panose="02020603050405020304" pitchFamily="18" charset="0"/>
                  <a:ea typeface="宋体" panose="02010600030101010101" pitchFamily="2" charset="-122"/>
                </a:rPr>
                <a:t>拓展</a:t>
              </a:r>
              <a:endParaRPr lang="zh-CN" altLang="en-US" sz="3200" dirty="0">
                <a:solidFill>
                  <a:srgbClr val="CC0000"/>
                </a:solidFill>
                <a:latin typeface="Times New Roman" panose="02020603050405020304" pitchFamily="18" charset="0"/>
                <a:ea typeface="宋体" panose="02010600030101010101" pitchFamily="2" charset="-122"/>
              </a:endParaRPr>
            </a:p>
          </p:txBody>
        </p:sp>
      </p:grpSp>
      <p:sp>
        <p:nvSpPr>
          <p:cNvPr id="78852" name="Text Box 3"/>
          <p:cNvSpPr txBox="1"/>
          <p:nvPr/>
        </p:nvSpPr>
        <p:spPr>
          <a:xfrm>
            <a:off x="1625600" y="153988"/>
            <a:ext cx="6769100" cy="522287"/>
          </a:xfrm>
          <a:prstGeom prst="rect">
            <a:avLst/>
          </a:prstGeom>
          <a:noFill/>
          <a:ln w="9525">
            <a:noFill/>
          </a:ln>
        </p:spPr>
        <p:txBody>
          <a:bodyPr anchor="t">
            <a:spAutoFit/>
          </a:bodyPr>
          <a:p>
            <a:pPr>
              <a:spcBef>
                <a:spcPct val="50000"/>
              </a:spcBef>
            </a:pPr>
            <a:r>
              <a:rPr lang="zh-CN" altLang="en-US">
                <a:solidFill>
                  <a:srgbClr val="0000FF"/>
                </a:solidFill>
                <a:latin typeface="Times New Roman" panose="02020603050405020304" pitchFamily="18" charset="0"/>
                <a:ea typeface="宋体" panose="02010600030101010101" pitchFamily="2" charset="-122"/>
              </a:rPr>
              <a:t>直升机的螺旋桨和尾桨作用？</a:t>
            </a:r>
            <a:endParaRPr lang="zh-CN" altLang="en-US">
              <a:solidFill>
                <a:srgbClr val="0000FF"/>
              </a:solidFill>
              <a:latin typeface="Times New Roman" panose="02020603050405020304" pitchFamily="18" charset="0"/>
              <a:ea typeface="宋体" panose="02010600030101010101" pitchFamily="2" charset="-122"/>
            </a:endParaRPr>
          </a:p>
        </p:txBody>
      </p:sp>
      <p:pic>
        <p:nvPicPr>
          <p:cNvPr id="3" name="图片 2" descr="u=1785968461,3693249620&amp;fm=27&amp;gp=0"/>
          <p:cNvPicPr>
            <a:picLocks noChangeAspect="1"/>
          </p:cNvPicPr>
          <p:nvPr/>
        </p:nvPicPr>
        <p:blipFill>
          <a:blip r:embed="rId1">
            <a:lum bright="-6000" contrast="11998"/>
          </a:blip>
          <a:stretch>
            <a:fillRect/>
          </a:stretch>
        </p:blipFill>
        <p:spPr>
          <a:xfrm>
            <a:off x="395288" y="844550"/>
            <a:ext cx="4081462" cy="2738438"/>
          </a:xfrm>
          <a:prstGeom prst="rect">
            <a:avLst/>
          </a:prstGeom>
          <a:noFill/>
          <a:ln w="9525">
            <a:noFill/>
          </a:ln>
        </p:spPr>
      </p:pic>
      <p:pic>
        <p:nvPicPr>
          <p:cNvPr id="5" name="图片 4"/>
          <p:cNvPicPr>
            <a:picLocks noChangeAspect="1"/>
          </p:cNvPicPr>
          <p:nvPr/>
        </p:nvPicPr>
        <p:blipFill>
          <a:blip r:embed="rId2">
            <a:lum contrast="11998"/>
          </a:blip>
          <a:stretch>
            <a:fillRect/>
          </a:stretch>
        </p:blipFill>
        <p:spPr>
          <a:xfrm>
            <a:off x="396875" y="3689350"/>
            <a:ext cx="4079875" cy="2657475"/>
          </a:xfrm>
          <a:prstGeom prst="rect">
            <a:avLst/>
          </a:prstGeom>
          <a:noFill/>
          <a:ln w="9525">
            <a:noFill/>
          </a:ln>
        </p:spPr>
      </p:pic>
      <p:pic>
        <p:nvPicPr>
          <p:cNvPr id="9" name="图片 8" descr="v2-55830233775fff2c467c0677124139bf_hd (1)"/>
          <p:cNvPicPr>
            <a:picLocks noChangeAspect="1"/>
          </p:cNvPicPr>
          <p:nvPr/>
        </p:nvPicPr>
        <p:blipFill>
          <a:blip r:embed="rId3"/>
          <a:stretch>
            <a:fillRect/>
          </a:stretch>
        </p:blipFill>
        <p:spPr>
          <a:xfrm>
            <a:off x="4708525" y="3398838"/>
            <a:ext cx="4197350" cy="3038475"/>
          </a:xfrm>
          <a:prstGeom prst="rect">
            <a:avLst/>
          </a:prstGeom>
          <a:noFill/>
          <a:ln w="9525">
            <a:noFill/>
          </a:ln>
        </p:spPr>
      </p:pic>
      <p:pic>
        <p:nvPicPr>
          <p:cNvPr id="11" name="图片 10" descr="4452ba479a1c4d4bb1a14c6f763a9363_th"/>
          <p:cNvPicPr>
            <a:picLocks noChangeAspect="1"/>
          </p:cNvPicPr>
          <p:nvPr/>
        </p:nvPicPr>
        <p:blipFill>
          <a:blip r:embed="rId4">
            <a:lum bright="17993" contrast="23999"/>
          </a:blip>
          <a:stretch>
            <a:fillRect/>
          </a:stretch>
        </p:blipFill>
        <p:spPr>
          <a:xfrm>
            <a:off x="4708525" y="825500"/>
            <a:ext cx="4197350" cy="2757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5ef939ddf20500b17d4ef3cdc876d919"/>
          <p:cNvPicPr>
            <a:picLocks noChangeAspect="1"/>
          </p:cNvPicPr>
          <p:nvPr/>
        </p:nvPicPr>
        <p:blipFill>
          <a:blip r:embed="rId1"/>
          <a:stretch>
            <a:fillRect/>
          </a:stretch>
        </p:blipFill>
        <p:spPr>
          <a:xfrm>
            <a:off x="46355" y="650240"/>
            <a:ext cx="2920365" cy="2794000"/>
          </a:xfrm>
          <a:prstGeom prst="rect">
            <a:avLst/>
          </a:prstGeom>
        </p:spPr>
      </p:pic>
      <p:pic>
        <p:nvPicPr>
          <p:cNvPr id="5" name="图片 4" descr="src=http___mmbiz.qpic.cn_mmbiz_gif_LM6RABiaINrsAE9yFXG4TWu6KEhypKFdibVhxG0y65FW9yw5ucs0Xba0uwnjveehI0hOwTdpjwJCHNlkkFaSQ2Zw_0_wx_fmt=gif&amp;refer=http___mmbiz.qpic"/>
          <p:cNvPicPr>
            <a:picLocks noChangeAspect="1"/>
          </p:cNvPicPr>
          <p:nvPr/>
        </p:nvPicPr>
        <p:blipFill>
          <a:blip r:embed="rId2"/>
          <a:stretch>
            <a:fillRect/>
          </a:stretch>
        </p:blipFill>
        <p:spPr>
          <a:xfrm>
            <a:off x="2990850" y="650875"/>
            <a:ext cx="3034665" cy="2793365"/>
          </a:xfrm>
          <a:prstGeom prst="rect">
            <a:avLst/>
          </a:prstGeom>
        </p:spPr>
      </p:pic>
      <p:pic>
        <p:nvPicPr>
          <p:cNvPr id="6" name="图片 5"/>
          <p:cNvPicPr>
            <a:picLocks noChangeAspect="1"/>
          </p:cNvPicPr>
          <p:nvPr/>
        </p:nvPicPr>
        <p:blipFill>
          <a:blip r:embed="rId3"/>
          <a:stretch>
            <a:fillRect/>
          </a:stretch>
        </p:blipFill>
        <p:spPr>
          <a:xfrm>
            <a:off x="6073140" y="650875"/>
            <a:ext cx="2910840" cy="2787015"/>
          </a:xfrm>
          <a:prstGeom prst="rect">
            <a:avLst/>
          </a:prstGeom>
        </p:spPr>
      </p:pic>
      <p:grpSp>
        <p:nvGrpSpPr>
          <p:cNvPr id="10" name="组合 9"/>
          <p:cNvGrpSpPr/>
          <p:nvPr/>
        </p:nvGrpSpPr>
        <p:grpSpPr>
          <a:xfrm>
            <a:off x="3114040" y="3763645"/>
            <a:ext cx="2957830" cy="2414270"/>
            <a:chOff x="-5" y="43"/>
            <a:chExt cx="8560" cy="5348"/>
          </a:xfrm>
        </p:grpSpPr>
        <p:pic>
          <p:nvPicPr>
            <p:cNvPr id="7" name="图片 6"/>
            <p:cNvPicPr>
              <a:picLocks noChangeAspect="1"/>
            </p:cNvPicPr>
            <p:nvPr/>
          </p:nvPicPr>
          <p:blipFill>
            <a:blip r:embed="rId4"/>
            <a:stretch>
              <a:fillRect/>
            </a:stretch>
          </p:blipFill>
          <p:spPr>
            <a:xfrm>
              <a:off x="-5" y="43"/>
              <a:ext cx="8560" cy="5349"/>
            </a:xfrm>
            <a:prstGeom prst="rect">
              <a:avLst/>
            </a:prstGeom>
          </p:spPr>
        </p:pic>
        <p:pic>
          <p:nvPicPr>
            <p:cNvPr id="8" name="图片 7"/>
            <p:cNvPicPr>
              <a:picLocks noChangeAspect="1"/>
            </p:cNvPicPr>
            <p:nvPr/>
          </p:nvPicPr>
          <p:blipFill>
            <a:blip r:embed="rId5"/>
            <a:stretch>
              <a:fillRect/>
            </a:stretch>
          </p:blipFill>
          <p:spPr>
            <a:xfrm>
              <a:off x="-5" y="43"/>
              <a:ext cx="3164" cy="2040"/>
            </a:xfrm>
            <a:prstGeom prst="rect">
              <a:avLst/>
            </a:prstGeom>
          </p:spPr>
        </p:pic>
      </p:grpSp>
      <p:pic>
        <p:nvPicPr>
          <p:cNvPr id="11" name="图片 10" descr="手机游戏-陀螺仪"/>
          <p:cNvPicPr>
            <a:picLocks noChangeAspect="1"/>
          </p:cNvPicPr>
          <p:nvPr/>
        </p:nvPicPr>
        <p:blipFill>
          <a:blip r:embed="rId6">
            <a:lum bright="-6000" contrast="-6000"/>
          </a:blip>
          <a:stretch>
            <a:fillRect/>
          </a:stretch>
        </p:blipFill>
        <p:spPr>
          <a:xfrm>
            <a:off x="46990" y="3763645"/>
            <a:ext cx="3003550" cy="2413000"/>
          </a:xfrm>
          <a:prstGeom prst="rect">
            <a:avLst/>
          </a:prstGeom>
        </p:spPr>
      </p:pic>
      <p:grpSp>
        <p:nvGrpSpPr>
          <p:cNvPr id="12" name="组合 11"/>
          <p:cNvGrpSpPr/>
          <p:nvPr/>
        </p:nvGrpSpPr>
        <p:grpSpPr>
          <a:xfrm>
            <a:off x="6144895" y="3765550"/>
            <a:ext cx="2910840" cy="2410460"/>
            <a:chOff x="5451" y="43"/>
            <a:chExt cx="8969" cy="5821"/>
          </a:xfrm>
        </p:grpSpPr>
        <p:pic>
          <p:nvPicPr>
            <p:cNvPr id="13" name="图片 12"/>
            <p:cNvPicPr>
              <a:picLocks noChangeAspect="1"/>
            </p:cNvPicPr>
            <p:nvPr/>
          </p:nvPicPr>
          <p:blipFill>
            <a:blip r:embed="rId7"/>
            <a:stretch>
              <a:fillRect/>
            </a:stretch>
          </p:blipFill>
          <p:spPr>
            <a:xfrm>
              <a:off x="5451" y="43"/>
              <a:ext cx="8969" cy="5821"/>
            </a:xfrm>
            <a:prstGeom prst="rect">
              <a:avLst/>
            </a:prstGeom>
          </p:spPr>
        </p:pic>
        <p:pic>
          <p:nvPicPr>
            <p:cNvPr id="14" name="图片 13"/>
            <p:cNvPicPr>
              <a:picLocks noChangeAspect="1"/>
            </p:cNvPicPr>
            <p:nvPr/>
          </p:nvPicPr>
          <p:blipFill>
            <a:blip r:embed="rId8"/>
            <a:stretch>
              <a:fillRect/>
            </a:stretch>
          </p:blipFill>
          <p:spPr>
            <a:xfrm>
              <a:off x="10760" y="43"/>
              <a:ext cx="3508" cy="2335"/>
            </a:xfrm>
            <a:prstGeom prst="rect">
              <a:avLst/>
            </a:prstGeom>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0978" name="表格 40977"/>
          <p:cNvGraphicFramePr/>
          <p:nvPr/>
        </p:nvGraphicFramePr>
        <p:xfrm>
          <a:off x="785813" y="1090613"/>
          <a:ext cx="7772400" cy="5195888"/>
        </p:xfrm>
        <a:graphic>
          <a:graphicData uri="http://schemas.openxmlformats.org/drawingml/2006/table">
            <a:tbl>
              <a:tblPr/>
              <a:tblGrid>
                <a:gridCol w="3852863"/>
                <a:gridCol w="3919537"/>
              </a:tblGrid>
              <a:tr h="420688">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buNone/>
                      </a:pPr>
                      <a:r>
                        <a:rPr lang="zh-CN" altLang="en-US" sz="2000" dirty="0">
                          <a:solidFill>
                            <a:schemeClr val="bg1"/>
                          </a:solidFill>
                          <a:latin typeface="Arial" panose="020B0604020202020204" pitchFamily="34" charset="0"/>
                          <a:ea typeface="仿宋_GB2312" pitchFamily="49" charset="-122"/>
                        </a:rPr>
                        <a:t>质点的运动</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buNone/>
                      </a:pPr>
                      <a:r>
                        <a:rPr lang="zh-CN" altLang="en-US" sz="2000" dirty="0">
                          <a:solidFill>
                            <a:schemeClr val="bg1"/>
                          </a:solidFill>
                          <a:latin typeface="Arial" panose="020B0604020202020204" pitchFamily="34" charset="0"/>
                          <a:ea typeface="仿宋_GB2312" pitchFamily="49" charset="-122"/>
                        </a:rPr>
                        <a:t>刚体的定轴转动</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612775">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速度</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角速度</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65405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加速度</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角加速度</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55245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质量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转动惯量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528637">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力</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力矩</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617538">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运动规律</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转动定律</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55880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动能</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动能</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54610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动量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动量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r h="70485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角动量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角动量</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0099FF"/>
                    </a:solidFill>
                  </a:tcPr>
                </a:tc>
              </a:tr>
            </a:tbl>
          </a:graphicData>
        </a:graphic>
      </p:graphicFrame>
      <p:sp>
        <p:nvSpPr>
          <p:cNvPr id="422946" name="Text Box 34">
            <a:hlinkClick r:id="rId1" action="ppaction://hlinkfile"/>
          </p:cNvPr>
          <p:cNvSpPr txBox="1"/>
          <p:nvPr/>
        </p:nvSpPr>
        <p:spPr>
          <a:xfrm>
            <a:off x="971550" y="379413"/>
            <a:ext cx="7300913" cy="457200"/>
          </a:xfrm>
          <a:prstGeom prst="rect">
            <a:avLst/>
          </a:prstGeom>
          <a:noFill/>
          <a:ln w="12700">
            <a:noFill/>
          </a:ln>
        </p:spPr>
        <p:txBody>
          <a:bodyPr lIns="91432" tIns="45715" rIns="91432" bIns="45715" anchor="ctr">
            <a:spAutoFit/>
          </a:bodyPr>
          <a:p>
            <a:pPr algn="ctr" eaLnBrk="0" hangingPunct="0">
              <a:spcBef>
                <a:spcPct val="50000"/>
              </a:spcBef>
            </a:pPr>
            <a:r>
              <a:rPr lang="zh-CN" altLang="en-US" sz="2400" dirty="0">
                <a:solidFill>
                  <a:srgbClr val="FF3300"/>
                </a:solidFill>
                <a:latin typeface="Times New Roman" panose="02020603050405020304" pitchFamily="18" charset="0"/>
                <a:ea typeface="楷体_GB2312" panose="02010609030101010101" pitchFamily="49" charset="-122"/>
              </a:rPr>
              <a:t>质点的运动规律与刚体的定轴转动规律的比较</a:t>
            </a:r>
            <a:endParaRPr lang="zh-CN" altLang="en-US" sz="2400" dirty="0">
              <a:solidFill>
                <a:srgbClr val="FF3300"/>
              </a:solidFill>
              <a:latin typeface="Times New Roman" panose="02020603050405020304" pitchFamily="18" charset="0"/>
              <a:ea typeface="楷体_GB2312" panose="02010609030101010101" pitchFamily="49" charset="-122"/>
            </a:endParaRPr>
          </a:p>
        </p:txBody>
      </p:sp>
      <p:graphicFrame>
        <p:nvGraphicFramePr>
          <p:cNvPr id="422947" name="Object 2"/>
          <p:cNvGraphicFramePr/>
          <p:nvPr/>
        </p:nvGraphicFramePr>
        <p:xfrm>
          <a:off x="2339975" y="1557338"/>
          <a:ext cx="863600" cy="576262"/>
        </p:xfrm>
        <a:graphic>
          <a:graphicData uri="http://schemas.openxmlformats.org/presentationml/2006/ole">
            <mc:AlternateContent xmlns:mc="http://schemas.openxmlformats.org/markup-compatibility/2006">
              <mc:Choice xmlns:v="urn:schemas-microsoft-com:vml" Requires="v">
                <p:oleObj spid="_x0000_s3168" name="" r:id="rId2" imgW="457200" imgH="393700" progId="Equation.3">
                  <p:embed/>
                </p:oleObj>
              </mc:Choice>
              <mc:Fallback>
                <p:oleObj name="" r:id="rId2" imgW="457200" imgH="393700" progId="Equation.3">
                  <p:embed/>
                  <p:pic>
                    <p:nvPicPr>
                      <p:cNvPr id="0" name="图片 3167"/>
                      <p:cNvPicPr/>
                      <p:nvPr/>
                    </p:nvPicPr>
                    <p:blipFill>
                      <a:blip r:embed="rId3"/>
                      <a:stretch>
                        <a:fillRect/>
                      </a:stretch>
                    </p:blipFill>
                    <p:spPr>
                      <a:xfrm>
                        <a:off x="2339975" y="1557338"/>
                        <a:ext cx="863600" cy="576262"/>
                      </a:xfrm>
                      <a:prstGeom prst="rect">
                        <a:avLst/>
                      </a:prstGeom>
                      <a:noFill/>
                      <a:ln w="38100">
                        <a:noFill/>
                        <a:miter/>
                      </a:ln>
                    </p:spPr>
                  </p:pic>
                </p:oleObj>
              </mc:Fallback>
            </mc:AlternateContent>
          </a:graphicData>
        </a:graphic>
      </p:graphicFrame>
      <p:graphicFrame>
        <p:nvGraphicFramePr>
          <p:cNvPr id="422948" name="Object 3"/>
          <p:cNvGraphicFramePr/>
          <p:nvPr/>
        </p:nvGraphicFramePr>
        <p:xfrm>
          <a:off x="6372225" y="1557338"/>
          <a:ext cx="1079500" cy="503237"/>
        </p:xfrm>
        <a:graphic>
          <a:graphicData uri="http://schemas.openxmlformats.org/presentationml/2006/ole">
            <mc:AlternateContent xmlns:mc="http://schemas.openxmlformats.org/markup-compatibility/2006">
              <mc:Choice xmlns:v="urn:schemas-microsoft-com:vml" Requires="v">
                <p:oleObj spid="_x0000_s3174" name="" r:id="rId4" imgW="508000" imgH="393700" progId="Equation.3">
                  <p:embed/>
                </p:oleObj>
              </mc:Choice>
              <mc:Fallback>
                <p:oleObj name="" r:id="rId4" imgW="508000" imgH="393700" progId="Equation.3">
                  <p:embed/>
                  <p:pic>
                    <p:nvPicPr>
                      <p:cNvPr id="0" name="图片 3173"/>
                      <p:cNvPicPr/>
                      <p:nvPr/>
                    </p:nvPicPr>
                    <p:blipFill>
                      <a:blip r:embed="rId5"/>
                      <a:stretch>
                        <a:fillRect/>
                      </a:stretch>
                    </p:blipFill>
                    <p:spPr>
                      <a:xfrm>
                        <a:off x="6372225" y="1557338"/>
                        <a:ext cx="1079500" cy="503237"/>
                      </a:xfrm>
                      <a:prstGeom prst="rect">
                        <a:avLst/>
                      </a:prstGeom>
                      <a:noFill/>
                      <a:ln w="38100">
                        <a:noFill/>
                        <a:miter/>
                      </a:ln>
                    </p:spPr>
                  </p:pic>
                </p:oleObj>
              </mc:Fallback>
            </mc:AlternateContent>
          </a:graphicData>
        </a:graphic>
      </p:graphicFrame>
      <p:graphicFrame>
        <p:nvGraphicFramePr>
          <p:cNvPr id="422949" name="Object 4"/>
          <p:cNvGraphicFramePr/>
          <p:nvPr/>
        </p:nvGraphicFramePr>
        <p:xfrm>
          <a:off x="2268538" y="2133600"/>
          <a:ext cx="1368425" cy="574675"/>
        </p:xfrm>
        <a:graphic>
          <a:graphicData uri="http://schemas.openxmlformats.org/presentationml/2006/ole">
            <mc:AlternateContent xmlns:mc="http://schemas.openxmlformats.org/markup-compatibility/2006">
              <mc:Choice xmlns:v="urn:schemas-microsoft-com:vml" Requires="v">
                <p:oleObj spid="_x0000_s3172" name="" r:id="rId6" imgW="876300" imgH="419100" progId="Equation.3">
                  <p:embed/>
                </p:oleObj>
              </mc:Choice>
              <mc:Fallback>
                <p:oleObj name="" r:id="rId6" imgW="876300" imgH="419100" progId="Equation.3">
                  <p:embed/>
                  <p:pic>
                    <p:nvPicPr>
                      <p:cNvPr id="0" name="图片 3171"/>
                      <p:cNvPicPr/>
                      <p:nvPr/>
                    </p:nvPicPr>
                    <p:blipFill>
                      <a:blip r:embed="rId7"/>
                      <a:stretch>
                        <a:fillRect/>
                      </a:stretch>
                    </p:blipFill>
                    <p:spPr>
                      <a:xfrm>
                        <a:off x="2268538" y="2133600"/>
                        <a:ext cx="1368425" cy="574675"/>
                      </a:xfrm>
                      <a:prstGeom prst="rect">
                        <a:avLst/>
                      </a:prstGeom>
                      <a:noFill/>
                      <a:ln w="38100">
                        <a:noFill/>
                        <a:miter/>
                      </a:ln>
                    </p:spPr>
                  </p:pic>
                </p:oleObj>
              </mc:Fallback>
            </mc:AlternateContent>
          </a:graphicData>
        </a:graphic>
      </p:graphicFrame>
      <p:graphicFrame>
        <p:nvGraphicFramePr>
          <p:cNvPr id="422950" name="Object 5"/>
          <p:cNvGraphicFramePr/>
          <p:nvPr/>
        </p:nvGraphicFramePr>
        <p:xfrm>
          <a:off x="6372225" y="2133600"/>
          <a:ext cx="1152525" cy="576263"/>
        </p:xfrm>
        <a:graphic>
          <a:graphicData uri="http://schemas.openxmlformats.org/presentationml/2006/ole">
            <mc:AlternateContent xmlns:mc="http://schemas.openxmlformats.org/markup-compatibility/2006">
              <mc:Choice xmlns:v="urn:schemas-microsoft-com:vml" Requires="v">
                <p:oleObj spid="_x0000_s3167" name="" r:id="rId8" imgW="914400" imgH="419100" progId="Equation.3">
                  <p:embed/>
                </p:oleObj>
              </mc:Choice>
              <mc:Fallback>
                <p:oleObj name="" r:id="rId8" imgW="914400" imgH="419100" progId="Equation.3">
                  <p:embed/>
                  <p:pic>
                    <p:nvPicPr>
                      <p:cNvPr id="0" name="图片 3166"/>
                      <p:cNvPicPr/>
                      <p:nvPr/>
                    </p:nvPicPr>
                    <p:blipFill>
                      <a:blip r:embed="rId9"/>
                      <a:stretch>
                        <a:fillRect/>
                      </a:stretch>
                    </p:blipFill>
                    <p:spPr>
                      <a:xfrm>
                        <a:off x="6372225" y="2133600"/>
                        <a:ext cx="1152525" cy="576263"/>
                      </a:xfrm>
                      <a:prstGeom prst="rect">
                        <a:avLst/>
                      </a:prstGeom>
                      <a:noFill/>
                      <a:ln w="38100">
                        <a:noFill/>
                        <a:miter/>
                      </a:ln>
                    </p:spPr>
                  </p:pic>
                </p:oleObj>
              </mc:Fallback>
            </mc:AlternateContent>
          </a:graphicData>
        </a:graphic>
      </p:graphicFrame>
      <p:graphicFrame>
        <p:nvGraphicFramePr>
          <p:cNvPr id="422951" name="Object 6"/>
          <p:cNvGraphicFramePr/>
          <p:nvPr/>
        </p:nvGraphicFramePr>
        <p:xfrm>
          <a:off x="2605088" y="2946400"/>
          <a:ext cx="527050" cy="266700"/>
        </p:xfrm>
        <a:graphic>
          <a:graphicData uri="http://schemas.openxmlformats.org/presentationml/2006/ole">
            <mc:AlternateContent xmlns:mc="http://schemas.openxmlformats.org/markup-compatibility/2006">
              <mc:Choice xmlns:v="urn:schemas-microsoft-com:vml" Requires="v">
                <p:oleObj spid="_x0000_s3182" name="" r:id="rId10" imgW="165100" imgH="139700" progId="Equation.3">
                  <p:embed/>
                </p:oleObj>
              </mc:Choice>
              <mc:Fallback>
                <p:oleObj name="" r:id="rId10" imgW="165100" imgH="139700" progId="Equation.3">
                  <p:embed/>
                  <p:pic>
                    <p:nvPicPr>
                      <p:cNvPr id="0" name="图片 3181"/>
                      <p:cNvPicPr/>
                      <p:nvPr/>
                    </p:nvPicPr>
                    <p:blipFill>
                      <a:blip r:embed="rId11"/>
                      <a:stretch>
                        <a:fillRect/>
                      </a:stretch>
                    </p:blipFill>
                    <p:spPr>
                      <a:xfrm>
                        <a:off x="2605088" y="2946400"/>
                        <a:ext cx="527050" cy="266700"/>
                      </a:xfrm>
                      <a:prstGeom prst="rect">
                        <a:avLst/>
                      </a:prstGeom>
                      <a:noFill/>
                      <a:ln w="38100">
                        <a:noFill/>
                        <a:miter/>
                      </a:ln>
                    </p:spPr>
                  </p:pic>
                </p:oleObj>
              </mc:Fallback>
            </mc:AlternateContent>
          </a:graphicData>
        </a:graphic>
      </p:graphicFrame>
      <p:graphicFrame>
        <p:nvGraphicFramePr>
          <p:cNvPr id="422952" name="Object 7"/>
          <p:cNvGraphicFramePr/>
          <p:nvPr/>
        </p:nvGraphicFramePr>
        <p:xfrm>
          <a:off x="6443663" y="2781300"/>
          <a:ext cx="1081087" cy="504825"/>
        </p:xfrm>
        <a:graphic>
          <a:graphicData uri="http://schemas.openxmlformats.org/presentationml/2006/ole">
            <mc:AlternateContent xmlns:mc="http://schemas.openxmlformats.org/markup-compatibility/2006">
              <mc:Choice xmlns:v="urn:schemas-microsoft-com:vml" Requires="v">
                <p:oleObj spid="_x0000_s3175" name="" r:id="rId12" imgW="698500" imgH="279400" progId="Equation.3">
                  <p:embed/>
                </p:oleObj>
              </mc:Choice>
              <mc:Fallback>
                <p:oleObj name="" r:id="rId12" imgW="698500" imgH="279400" progId="Equation.3">
                  <p:embed/>
                  <p:pic>
                    <p:nvPicPr>
                      <p:cNvPr id="0" name="图片 3174"/>
                      <p:cNvPicPr/>
                      <p:nvPr/>
                    </p:nvPicPr>
                    <p:blipFill>
                      <a:blip r:embed="rId13"/>
                      <a:stretch>
                        <a:fillRect/>
                      </a:stretch>
                    </p:blipFill>
                    <p:spPr>
                      <a:xfrm>
                        <a:off x="6443663" y="2781300"/>
                        <a:ext cx="1081087" cy="504825"/>
                      </a:xfrm>
                      <a:prstGeom prst="rect">
                        <a:avLst/>
                      </a:prstGeom>
                      <a:noFill/>
                      <a:ln w="38100">
                        <a:noFill/>
                        <a:miter/>
                      </a:ln>
                    </p:spPr>
                  </p:pic>
                </p:oleObj>
              </mc:Fallback>
            </mc:AlternateContent>
          </a:graphicData>
        </a:graphic>
      </p:graphicFrame>
      <p:graphicFrame>
        <p:nvGraphicFramePr>
          <p:cNvPr id="422953" name="Object 8"/>
          <p:cNvGraphicFramePr/>
          <p:nvPr/>
        </p:nvGraphicFramePr>
        <p:xfrm>
          <a:off x="2627313" y="3368675"/>
          <a:ext cx="576262" cy="420688"/>
        </p:xfrm>
        <a:graphic>
          <a:graphicData uri="http://schemas.openxmlformats.org/presentationml/2006/ole">
            <mc:AlternateContent xmlns:mc="http://schemas.openxmlformats.org/markup-compatibility/2006">
              <mc:Choice xmlns:v="urn:schemas-microsoft-com:vml" Requires="v">
                <p:oleObj spid="_x0000_s3177" name="" r:id="rId14" imgW="165100" imgH="203200" progId="Equation.3">
                  <p:embed/>
                </p:oleObj>
              </mc:Choice>
              <mc:Fallback>
                <p:oleObj name="" r:id="rId14" imgW="165100" imgH="203200" progId="Equation.3">
                  <p:embed/>
                  <p:pic>
                    <p:nvPicPr>
                      <p:cNvPr id="0" name="图片 3176"/>
                      <p:cNvPicPr/>
                      <p:nvPr/>
                    </p:nvPicPr>
                    <p:blipFill>
                      <a:blip r:embed="rId15"/>
                      <a:stretch>
                        <a:fillRect/>
                      </a:stretch>
                    </p:blipFill>
                    <p:spPr>
                      <a:xfrm>
                        <a:off x="2627313" y="3368675"/>
                        <a:ext cx="576262" cy="420688"/>
                      </a:xfrm>
                      <a:prstGeom prst="rect">
                        <a:avLst/>
                      </a:prstGeom>
                      <a:noFill/>
                      <a:ln w="38100">
                        <a:noFill/>
                        <a:miter/>
                      </a:ln>
                    </p:spPr>
                  </p:pic>
                </p:oleObj>
              </mc:Fallback>
            </mc:AlternateContent>
          </a:graphicData>
        </a:graphic>
      </p:graphicFrame>
      <p:graphicFrame>
        <p:nvGraphicFramePr>
          <p:cNvPr id="422954" name="Object 9"/>
          <p:cNvGraphicFramePr/>
          <p:nvPr/>
        </p:nvGraphicFramePr>
        <p:xfrm>
          <a:off x="6732588" y="3429000"/>
          <a:ext cx="576262" cy="288925"/>
        </p:xfrm>
        <a:graphic>
          <a:graphicData uri="http://schemas.openxmlformats.org/presentationml/2006/ole">
            <mc:AlternateContent xmlns:mc="http://schemas.openxmlformats.org/markup-compatibility/2006">
              <mc:Choice xmlns:v="urn:schemas-microsoft-com:vml" Requires="v">
                <p:oleObj spid="_x0000_s3173" name="" r:id="rId16" imgW="203200" imgH="165100" progId="Equation.3">
                  <p:embed/>
                </p:oleObj>
              </mc:Choice>
              <mc:Fallback>
                <p:oleObj name="" r:id="rId16" imgW="203200" imgH="165100" progId="Equation.3">
                  <p:embed/>
                  <p:pic>
                    <p:nvPicPr>
                      <p:cNvPr id="0" name="图片 3172"/>
                      <p:cNvPicPr/>
                      <p:nvPr/>
                    </p:nvPicPr>
                    <p:blipFill>
                      <a:blip r:embed="rId17"/>
                      <a:stretch>
                        <a:fillRect/>
                      </a:stretch>
                    </p:blipFill>
                    <p:spPr>
                      <a:xfrm>
                        <a:off x="6732588" y="3429000"/>
                        <a:ext cx="576262" cy="288925"/>
                      </a:xfrm>
                      <a:prstGeom prst="rect">
                        <a:avLst/>
                      </a:prstGeom>
                      <a:noFill/>
                      <a:ln w="38100">
                        <a:noFill/>
                        <a:miter/>
                      </a:ln>
                    </p:spPr>
                  </p:pic>
                </p:oleObj>
              </mc:Fallback>
            </mc:AlternateContent>
          </a:graphicData>
        </a:graphic>
      </p:graphicFrame>
      <p:graphicFrame>
        <p:nvGraphicFramePr>
          <p:cNvPr id="422955" name="Object 10"/>
          <p:cNvGraphicFramePr/>
          <p:nvPr/>
        </p:nvGraphicFramePr>
        <p:xfrm>
          <a:off x="2411413" y="3933825"/>
          <a:ext cx="865187" cy="360363"/>
        </p:xfrm>
        <a:graphic>
          <a:graphicData uri="http://schemas.openxmlformats.org/presentationml/2006/ole">
            <mc:AlternateContent xmlns:mc="http://schemas.openxmlformats.org/markup-compatibility/2006">
              <mc:Choice xmlns:v="urn:schemas-microsoft-com:vml" Requires="v">
                <p:oleObj spid="_x0000_s3169" name="" r:id="rId18" imgW="508000" imgH="203200" progId="Equation.3">
                  <p:embed/>
                </p:oleObj>
              </mc:Choice>
              <mc:Fallback>
                <p:oleObj name="" r:id="rId18" imgW="508000" imgH="203200" progId="Equation.3">
                  <p:embed/>
                  <p:pic>
                    <p:nvPicPr>
                      <p:cNvPr id="0" name="图片 3168"/>
                      <p:cNvPicPr/>
                      <p:nvPr/>
                    </p:nvPicPr>
                    <p:blipFill>
                      <a:blip r:embed="rId19"/>
                      <a:stretch>
                        <a:fillRect/>
                      </a:stretch>
                    </p:blipFill>
                    <p:spPr>
                      <a:xfrm>
                        <a:off x="2411413" y="3933825"/>
                        <a:ext cx="865187" cy="360363"/>
                      </a:xfrm>
                      <a:prstGeom prst="rect">
                        <a:avLst/>
                      </a:prstGeom>
                      <a:noFill/>
                      <a:ln w="38100">
                        <a:noFill/>
                        <a:miter/>
                      </a:ln>
                    </p:spPr>
                  </p:pic>
                </p:oleObj>
              </mc:Fallback>
            </mc:AlternateContent>
          </a:graphicData>
        </a:graphic>
      </p:graphicFrame>
      <p:graphicFrame>
        <p:nvGraphicFramePr>
          <p:cNvPr id="422956" name="Object 11"/>
          <p:cNvGraphicFramePr/>
          <p:nvPr/>
        </p:nvGraphicFramePr>
        <p:xfrm>
          <a:off x="6588125" y="3959225"/>
          <a:ext cx="863600" cy="406400"/>
        </p:xfrm>
        <a:graphic>
          <a:graphicData uri="http://schemas.openxmlformats.org/presentationml/2006/ole">
            <mc:AlternateContent xmlns:mc="http://schemas.openxmlformats.org/markup-compatibility/2006">
              <mc:Choice xmlns:v="urn:schemas-microsoft-com:vml" Requires="v">
                <p:oleObj spid="_x0000_s3176" name="" r:id="rId20" imgW="533400" imgH="203200" progId="Equation.3">
                  <p:embed/>
                </p:oleObj>
              </mc:Choice>
              <mc:Fallback>
                <p:oleObj name="" r:id="rId20" imgW="533400" imgH="203200" progId="Equation.3">
                  <p:embed/>
                  <p:pic>
                    <p:nvPicPr>
                      <p:cNvPr id="0" name="图片 3175"/>
                      <p:cNvPicPr/>
                      <p:nvPr/>
                    </p:nvPicPr>
                    <p:blipFill>
                      <a:blip r:embed="rId21"/>
                      <a:stretch>
                        <a:fillRect/>
                      </a:stretch>
                    </p:blipFill>
                    <p:spPr>
                      <a:xfrm>
                        <a:off x="6588125" y="3959225"/>
                        <a:ext cx="863600" cy="406400"/>
                      </a:xfrm>
                      <a:prstGeom prst="rect">
                        <a:avLst/>
                      </a:prstGeom>
                      <a:noFill/>
                      <a:ln w="38100">
                        <a:noFill/>
                        <a:miter/>
                      </a:ln>
                    </p:spPr>
                  </p:pic>
                </p:oleObj>
              </mc:Fallback>
            </mc:AlternateContent>
          </a:graphicData>
        </a:graphic>
      </p:graphicFrame>
      <p:graphicFrame>
        <p:nvGraphicFramePr>
          <p:cNvPr id="422957" name="Object 12"/>
          <p:cNvGraphicFramePr/>
          <p:nvPr/>
        </p:nvGraphicFramePr>
        <p:xfrm>
          <a:off x="2411413" y="5116513"/>
          <a:ext cx="1008062" cy="400050"/>
        </p:xfrm>
        <a:graphic>
          <a:graphicData uri="http://schemas.openxmlformats.org/presentationml/2006/ole">
            <mc:AlternateContent xmlns:mc="http://schemas.openxmlformats.org/markup-compatibility/2006">
              <mc:Choice xmlns:v="urn:schemas-microsoft-com:vml" Requires="v">
                <p:oleObj spid="_x0000_s3178" name="" r:id="rId22" imgW="508000" imgH="203200" progId="Equation.3">
                  <p:embed/>
                </p:oleObj>
              </mc:Choice>
              <mc:Fallback>
                <p:oleObj name="" r:id="rId22" imgW="508000" imgH="203200" progId="Equation.3">
                  <p:embed/>
                  <p:pic>
                    <p:nvPicPr>
                      <p:cNvPr id="0" name="图片 3177"/>
                      <p:cNvPicPr/>
                      <p:nvPr/>
                    </p:nvPicPr>
                    <p:blipFill>
                      <a:blip r:embed="rId23"/>
                      <a:stretch>
                        <a:fillRect/>
                      </a:stretch>
                    </p:blipFill>
                    <p:spPr>
                      <a:xfrm>
                        <a:off x="2411413" y="5116513"/>
                        <a:ext cx="1008062" cy="400050"/>
                      </a:xfrm>
                      <a:prstGeom prst="rect">
                        <a:avLst/>
                      </a:prstGeom>
                      <a:noFill/>
                      <a:ln w="38100">
                        <a:noFill/>
                        <a:miter/>
                      </a:ln>
                    </p:spPr>
                  </p:pic>
                </p:oleObj>
              </mc:Fallback>
            </mc:AlternateContent>
          </a:graphicData>
        </a:graphic>
      </p:graphicFrame>
      <p:graphicFrame>
        <p:nvGraphicFramePr>
          <p:cNvPr id="422958" name="Object 13"/>
          <p:cNvGraphicFramePr/>
          <p:nvPr/>
        </p:nvGraphicFramePr>
        <p:xfrm>
          <a:off x="6516688" y="5734050"/>
          <a:ext cx="936625" cy="431800"/>
        </p:xfrm>
        <a:graphic>
          <a:graphicData uri="http://schemas.openxmlformats.org/presentationml/2006/ole">
            <mc:AlternateContent xmlns:mc="http://schemas.openxmlformats.org/markup-compatibility/2006">
              <mc:Choice xmlns:v="urn:schemas-microsoft-com:vml" Requires="v">
                <p:oleObj spid="_x0000_s3171" name="" r:id="rId24" imgW="482600" imgH="177165" progId="Equation.3">
                  <p:embed/>
                </p:oleObj>
              </mc:Choice>
              <mc:Fallback>
                <p:oleObj name="" r:id="rId24" imgW="482600" imgH="177165" progId="Equation.3">
                  <p:embed/>
                  <p:pic>
                    <p:nvPicPr>
                      <p:cNvPr id="0" name="图片 3170"/>
                      <p:cNvPicPr/>
                      <p:nvPr/>
                    </p:nvPicPr>
                    <p:blipFill>
                      <a:blip r:embed="rId25"/>
                      <a:stretch>
                        <a:fillRect/>
                      </a:stretch>
                    </p:blipFill>
                    <p:spPr>
                      <a:xfrm>
                        <a:off x="6516688" y="5734050"/>
                        <a:ext cx="936625" cy="431800"/>
                      </a:xfrm>
                      <a:prstGeom prst="rect">
                        <a:avLst/>
                      </a:prstGeom>
                      <a:noFill/>
                      <a:ln w="38100">
                        <a:noFill/>
                        <a:miter/>
                      </a:ln>
                    </p:spPr>
                  </p:pic>
                </p:oleObj>
              </mc:Fallback>
            </mc:AlternateContent>
          </a:graphicData>
        </a:graphic>
      </p:graphicFrame>
      <p:graphicFrame>
        <p:nvGraphicFramePr>
          <p:cNvPr id="422959" name="Object 14"/>
          <p:cNvGraphicFramePr/>
          <p:nvPr/>
        </p:nvGraphicFramePr>
        <p:xfrm>
          <a:off x="2411413" y="5661025"/>
          <a:ext cx="1152525" cy="574675"/>
        </p:xfrm>
        <a:graphic>
          <a:graphicData uri="http://schemas.openxmlformats.org/presentationml/2006/ole">
            <mc:AlternateContent xmlns:mc="http://schemas.openxmlformats.org/markup-compatibility/2006">
              <mc:Choice xmlns:v="urn:schemas-microsoft-com:vml" Requires="v">
                <p:oleObj spid="_x0000_s3179" name="" r:id="rId26" imgW="596900" imgH="228600" progId="Equation.3">
                  <p:embed/>
                </p:oleObj>
              </mc:Choice>
              <mc:Fallback>
                <p:oleObj name="" r:id="rId26" imgW="596900" imgH="228600" progId="Equation.3">
                  <p:embed/>
                  <p:pic>
                    <p:nvPicPr>
                      <p:cNvPr id="0" name="图片 3178"/>
                      <p:cNvPicPr/>
                      <p:nvPr/>
                    </p:nvPicPr>
                    <p:blipFill>
                      <a:blip r:embed="rId27"/>
                      <a:stretch>
                        <a:fillRect/>
                      </a:stretch>
                    </p:blipFill>
                    <p:spPr>
                      <a:xfrm>
                        <a:off x="2411413" y="5661025"/>
                        <a:ext cx="1152525" cy="574675"/>
                      </a:xfrm>
                      <a:prstGeom prst="rect">
                        <a:avLst/>
                      </a:prstGeom>
                      <a:noFill/>
                      <a:ln w="38100">
                        <a:noFill/>
                        <a:miter/>
                      </a:ln>
                    </p:spPr>
                  </p:pic>
                </p:oleObj>
              </mc:Fallback>
            </mc:AlternateContent>
          </a:graphicData>
        </a:graphic>
      </p:graphicFrame>
      <p:graphicFrame>
        <p:nvGraphicFramePr>
          <p:cNvPr id="422960" name="Object 15"/>
          <p:cNvGraphicFramePr/>
          <p:nvPr/>
        </p:nvGraphicFramePr>
        <p:xfrm>
          <a:off x="6300788" y="5084763"/>
          <a:ext cx="1295400" cy="433387"/>
        </p:xfrm>
        <a:graphic>
          <a:graphicData uri="http://schemas.openxmlformats.org/presentationml/2006/ole">
            <mc:AlternateContent xmlns:mc="http://schemas.openxmlformats.org/markup-compatibility/2006">
              <mc:Choice xmlns:v="urn:schemas-microsoft-com:vml" Requires="v">
                <p:oleObj spid="_x0000_s3181" name="" r:id="rId28" imgW="838200" imgH="254000" progId="Equation.3">
                  <p:embed/>
                </p:oleObj>
              </mc:Choice>
              <mc:Fallback>
                <p:oleObj name="" r:id="rId28" imgW="838200" imgH="254000" progId="Equation.3">
                  <p:embed/>
                  <p:pic>
                    <p:nvPicPr>
                      <p:cNvPr id="0" name="图片 3180"/>
                      <p:cNvPicPr/>
                      <p:nvPr/>
                    </p:nvPicPr>
                    <p:blipFill>
                      <a:blip r:embed="rId29"/>
                      <a:stretch>
                        <a:fillRect/>
                      </a:stretch>
                    </p:blipFill>
                    <p:spPr>
                      <a:xfrm>
                        <a:off x="6300788" y="5084763"/>
                        <a:ext cx="1295400" cy="433387"/>
                      </a:xfrm>
                      <a:prstGeom prst="rect">
                        <a:avLst/>
                      </a:prstGeom>
                      <a:noFill/>
                      <a:ln w="38100">
                        <a:noFill/>
                        <a:miter/>
                      </a:ln>
                    </p:spPr>
                  </p:pic>
                </p:oleObj>
              </mc:Fallback>
            </mc:AlternateContent>
          </a:graphicData>
        </a:graphic>
      </p:graphicFrame>
      <p:graphicFrame>
        <p:nvGraphicFramePr>
          <p:cNvPr id="94226" name="Object 18"/>
          <p:cNvGraphicFramePr/>
          <p:nvPr/>
        </p:nvGraphicFramePr>
        <p:xfrm>
          <a:off x="2268538" y="4508500"/>
          <a:ext cx="1368425" cy="504825"/>
        </p:xfrm>
        <a:graphic>
          <a:graphicData uri="http://schemas.openxmlformats.org/presentationml/2006/ole">
            <mc:AlternateContent xmlns:mc="http://schemas.openxmlformats.org/markup-compatibility/2006">
              <mc:Choice xmlns:v="urn:schemas-microsoft-com:vml" Requires="v">
                <p:oleObj spid="_x0000_s3180" name="" r:id="rId30" imgW="723900" imgH="241300" progId="Equation.3">
                  <p:embed/>
                </p:oleObj>
              </mc:Choice>
              <mc:Fallback>
                <p:oleObj name="" r:id="rId30" imgW="723900" imgH="241300" progId="Equation.3">
                  <p:embed/>
                  <p:pic>
                    <p:nvPicPr>
                      <p:cNvPr id="0" name="图片 3179"/>
                      <p:cNvPicPr/>
                      <p:nvPr/>
                    </p:nvPicPr>
                    <p:blipFill>
                      <a:blip r:embed="rId31"/>
                      <a:stretch>
                        <a:fillRect/>
                      </a:stretch>
                    </p:blipFill>
                    <p:spPr>
                      <a:xfrm>
                        <a:off x="2268538" y="4508500"/>
                        <a:ext cx="1368425" cy="504825"/>
                      </a:xfrm>
                      <a:prstGeom prst="rect">
                        <a:avLst/>
                      </a:prstGeom>
                      <a:noFill/>
                      <a:ln w="38100">
                        <a:noFill/>
                        <a:miter/>
                      </a:ln>
                    </p:spPr>
                  </p:pic>
                </p:oleObj>
              </mc:Fallback>
            </mc:AlternateContent>
          </a:graphicData>
        </a:graphic>
      </p:graphicFrame>
      <p:graphicFrame>
        <p:nvGraphicFramePr>
          <p:cNvPr id="94227" name="Object 19"/>
          <p:cNvGraphicFramePr/>
          <p:nvPr/>
        </p:nvGraphicFramePr>
        <p:xfrm>
          <a:off x="6372225" y="4437063"/>
          <a:ext cx="1296988" cy="504825"/>
        </p:xfrm>
        <a:graphic>
          <a:graphicData uri="http://schemas.openxmlformats.org/presentationml/2006/ole">
            <mc:AlternateContent xmlns:mc="http://schemas.openxmlformats.org/markup-compatibility/2006">
              <mc:Choice xmlns:v="urn:schemas-microsoft-com:vml" Requires="v">
                <p:oleObj spid="_x0000_s3183" name="" r:id="rId32" imgW="698500" imgH="241300" progId="Equation.3">
                  <p:embed/>
                </p:oleObj>
              </mc:Choice>
              <mc:Fallback>
                <p:oleObj name="" r:id="rId32" imgW="698500" imgH="241300" progId="Equation.3">
                  <p:embed/>
                  <p:pic>
                    <p:nvPicPr>
                      <p:cNvPr id="0" name="图片 3182"/>
                      <p:cNvPicPr/>
                      <p:nvPr/>
                    </p:nvPicPr>
                    <p:blipFill>
                      <a:blip r:embed="rId33"/>
                      <a:stretch>
                        <a:fillRect/>
                      </a:stretch>
                    </p:blipFill>
                    <p:spPr>
                      <a:xfrm>
                        <a:off x="6372225" y="4437063"/>
                        <a:ext cx="1296988" cy="504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2946"/>
                                        </p:tgtEl>
                                        <p:attrNameLst>
                                          <p:attrName>style.visibility</p:attrName>
                                        </p:attrNameLst>
                                      </p:cBhvr>
                                      <p:to>
                                        <p:strVal val="visible"/>
                                      </p:to>
                                    </p:set>
                                    <p:animEffect transition="in" filter="wipe(up)">
                                      <p:cBhvr>
                                        <p:cTn id="7" dur="500"/>
                                        <p:tgtEl>
                                          <p:spTgt spid="422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78"/>
                                        </p:tgtEl>
                                        <p:attrNameLst>
                                          <p:attrName>style.visibility</p:attrName>
                                        </p:attrNameLst>
                                      </p:cBhvr>
                                      <p:to>
                                        <p:strVal val="visible"/>
                                      </p:to>
                                    </p:set>
                                    <p:animEffect transition="in" filter="wipe(up)">
                                      <p:cBhvr>
                                        <p:cTn id="12" dur="500"/>
                                        <p:tgtEl>
                                          <p:spTgt spid="409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2947"/>
                                        </p:tgtEl>
                                        <p:attrNameLst>
                                          <p:attrName>style.visibility</p:attrName>
                                        </p:attrNameLst>
                                      </p:cBhvr>
                                      <p:to>
                                        <p:strVal val="visible"/>
                                      </p:to>
                                    </p:set>
                                    <p:animEffect transition="in" filter="wipe(up)">
                                      <p:cBhvr>
                                        <p:cTn id="17" dur="500"/>
                                        <p:tgtEl>
                                          <p:spTgt spid="4229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22948"/>
                                        </p:tgtEl>
                                        <p:attrNameLst>
                                          <p:attrName>style.visibility</p:attrName>
                                        </p:attrNameLst>
                                      </p:cBhvr>
                                      <p:to>
                                        <p:strVal val="visible"/>
                                      </p:to>
                                    </p:set>
                                    <p:animEffect transition="in" filter="wipe(up)">
                                      <p:cBhvr>
                                        <p:cTn id="22" dur="500"/>
                                        <p:tgtEl>
                                          <p:spTgt spid="4229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22949"/>
                                        </p:tgtEl>
                                        <p:attrNameLst>
                                          <p:attrName>style.visibility</p:attrName>
                                        </p:attrNameLst>
                                      </p:cBhvr>
                                      <p:to>
                                        <p:strVal val="visible"/>
                                      </p:to>
                                    </p:set>
                                    <p:animEffect transition="in" filter="wipe(up)">
                                      <p:cBhvr>
                                        <p:cTn id="27" dur="500"/>
                                        <p:tgtEl>
                                          <p:spTgt spid="4229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22950"/>
                                        </p:tgtEl>
                                        <p:attrNameLst>
                                          <p:attrName>style.visibility</p:attrName>
                                        </p:attrNameLst>
                                      </p:cBhvr>
                                      <p:to>
                                        <p:strVal val="visible"/>
                                      </p:to>
                                    </p:set>
                                    <p:animEffect transition="in" filter="wipe(up)">
                                      <p:cBhvr>
                                        <p:cTn id="32" dur="500"/>
                                        <p:tgtEl>
                                          <p:spTgt spid="4229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22951"/>
                                        </p:tgtEl>
                                        <p:attrNameLst>
                                          <p:attrName>style.visibility</p:attrName>
                                        </p:attrNameLst>
                                      </p:cBhvr>
                                      <p:to>
                                        <p:strVal val="visible"/>
                                      </p:to>
                                    </p:set>
                                    <p:animEffect transition="in" filter="wipe(up)">
                                      <p:cBhvr>
                                        <p:cTn id="37" dur="500"/>
                                        <p:tgtEl>
                                          <p:spTgt spid="4229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22952"/>
                                        </p:tgtEl>
                                        <p:attrNameLst>
                                          <p:attrName>style.visibility</p:attrName>
                                        </p:attrNameLst>
                                      </p:cBhvr>
                                      <p:to>
                                        <p:strVal val="visible"/>
                                      </p:to>
                                    </p:set>
                                    <p:animEffect transition="in" filter="wipe(up)">
                                      <p:cBhvr>
                                        <p:cTn id="42" dur="500"/>
                                        <p:tgtEl>
                                          <p:spTgt spid="4229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2953"/>
                                        </p:tgtEl>
                                        <p:attrNameLst>
                                          <p:attrName>style.visibility</p:attrName>
                                        </p:attrNameLst>
                                      </p:cBhvr>
                                      <p:to>
                                        <p:strVal val="visible"/>
                                      </p:to>
                                    </p:set>
                                    <p:animEffect transition="in" filter="wipe(up)">
                                      <p:cBhvr>
                                        <p:cTn id="47" dur="500"/>
                                        <p:tgtEl>
                                          <p:spTgt spid="4229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422954"/>
                                        </p:tgtEl>
                                        <p:attrNameLst>
                                          <p:attrName>style.visibility</p:attrName>
                                        </p:attrNameLst>
                                      </p:cBhvr>
                                      <p:to>
                                        <p:strVal val="visible"/>
                                      </p:to>
                                    </p:set>
                                    <p:animEffect transition="in" filter="wipe(up)">
                                      <p:cBhvr>
                                        <p:cTn id="52" dur="500"/>
                                        <p:tgtEl>
                                          <p:spTgt spid="4229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22955"/>
                                        </p:tgtEl>
                                        <p:attrNameLst>
                                          <p:attrName>style.visibility</p:attrName>
                                        </p:attrNameLst>
                                      </p:cBhvr>
                                      <p:to>
                                        <p:strVal val="visible"/>
                                      </p:to>
                                    </p:set>
                                    <p:animEffect transition="in" filter="wipe(up)">
                                      <p:cBhvr>
                                        <p:cTn id="57" dur="500"/>
                                        <p:tgtEl>
                                          <p:spTgt spid="4229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22956"/>
                                        </p:tgtEl>
                                        <p:attrNameLst>
                                          <p:attrName>style.visibility</p:attrName>
                                        </p:attrNameLst>
                                      </p:cBhvr>
                                      <p:to>
                                        <p:strVal val="visible"/>
                                      </p:to>
                                    </p:set>
                                    <p:animEffect transition="in" filter="wipe(up)">
                                      <p:cBhvr>
                                        <p:cTn id="62" dur="500"/>
                                        <p:tgtEl>
                                          <p:spTgt spid="4229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94226"/>
                                        </p:tgtEl>
                                        <p:attrNameLst>
                                          <p:attrName>style.visibility</p:attrName>
                                        </p:attrNameLst>
                                      </p:cBhvr>
                                      <p:to>
                                        <p:strVal val="visible"/>
                                      </p:to>
                                    </p:set>
                                    <p:animEffect transition="in" filter="wipe(up)">
                                      <p:cBhvr>
                                        <p:cTn id="67" dur="500"/>
                                        <p:tgtEl>
                                          <p:spTgt spid="942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94227"/>
                                        </p:tgtEl>
                                        <p:attrNameLst>
                                          <p:attrName>style.visibility</p:attrName>
                                        </p:attrNameLst>
                                      </p:cBhvr>
                                      <p:to>
                                        <p:strVal val="visible"/>
                                      </p:to>
                                    </p:set>
                                    <p:animEffect transition="in" filter="wipe(up)">
                                      <p:cBhvr>
                                        <p:cTn id="72" dur="500"/>
                                        <p:tgtEl>
                                          <p:spTgt spid="942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422957"/>
                                        </p:tgtEl>
                                        <p:attrNameLst>
                                          <p:attrName>style.visibility</p:attrName>
                                        </p:attrNameLst>
                                      </p:cBhvr>
                                      <p:to>
                                        <p:strVal val="visible"/>
                                      </p:to>
                                    </p:set>
                                    <p:animEffect transition="in" filter="wipe(up)">
                                      <p:cBhvr>
                                        <p:cTn id="77" dur="500"/>
                                        <p:tgtEl>
                                          <p:spTgt spid="42295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422960"/>
                                        </p:tgtEl>
                                        <p:attrNameLst>
                                          <p:attrName>style.visibility</p:attrName>
                                        </p:attrNameLst>
                                      </p:cBhvr>
                                      <p:to>
                                        <p:strVal val="visible"/>
                                      </p:to>
                                    </p:set>
                                    <p:animEffect transition="in" filter="wipe(up)">
                                      <p:cBhvr>
                                        <p:cTn id="82" dur="500"/>
                                        <p:tgtEl>
                                          <p:spTgt spid="42296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422959"/>
                                        </p:tgtEl>
                                        <p:attrNameLst>
                                          <p:attrName>style.visibility</p:attrName>
                                        </p:attrNameLst>
                                      </p:cBhvr>
                                      <p:to>
                                        <p:strVal val="visible"/>
                                      </p:to>
                                    </p:set>
                                    <p:animEffect transition="in" filter="wipe(up)">
                                      <p:cBhvr>
                                        <p:cTn id="87" dur="500"/>
                                        <p:tgtEl>
                                          <p:spTgt spid="42295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422958"/>
                                        </p:tgtEl>
                                        <p:attrNameLst>
                                          <p:attrName>style.visibility</p:attrName>
                                        </p:attrNameLst>
                                      </p:cBhvr>
                                      <p:to>
                                        <p:strVal val="visible"/>
                                      </p:to>
                                    </p:set>
                                    <p:animEffect transition="in" filter="wipe(up)">
                                      <p:cBhvr>
                                        <p:cTn id="92" dur="500"/>
                                        <p:tgtEl>
                                          <p:spTgt spid="422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1996" name="表格 41995"/>
          <p:cNvGraphicFramePr/>
          <p:nvPr/>
        </p:nvGraphicFramePr>
        <p:xfrm>
          <a:off x="785813" y="1963738"/>
          <a:ext cx="7772400" cy="3841750"/>
        </p:xfrm>
        <a:graphic>
          <a:graphicData uri="http://schemas.openxmlformats.org/drawingml/2006/table">
            <a:tbl>
              <a:tblPr/>
              <a:tblGrid>
                <a:gridCol w="3851275"/>
                <a:gridCol w="3921125"/>
              </a:tblGrid>
              <a:tr h="396875">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buNone/>
                      </a:pPr>
                      <a:r>
                        <a:rPr lang="zh-CN" altLang="en-US" sz="2000" dirty="0">
                          <a:solidFill>
                            <a:schemeClr val="bg1"/>
                          </a:solidFill>
                          <a:latin typeface="Arial" panose="020B0604020202020204" pitchFamily="34" charset="0"/>
                          <a:ea typeface="仿宋_GB2312" pitchFamily="49" charset="-122"/>
                        </a:rPr>
                        <a:t>质点的运动</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algn="ctr" eaLnBrk="1" hangingPunct="1">
                        <a:buNone/>
                      </a:pPr>
                      <a:r>
                        <a:rPr lang="zh-CN" altLang="en-US" sz="2000" dirty="0">
                          <a:solidFill>
                            <a:schemeClr val="bg1"/>
                          </a:solidFill>
                          <a:latin typeface="Arial" panose="020B0604020202020204" pitchFamily="34" charset="0"/>
                          <a:ea typeface="仿宋_GB2312" pitchFamily="49" charset="-122"/>
                        </a:rPr>
                        <a:t>刚体的定轴转动</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r>
              <a:tr h="952500">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力的功</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力矩的功</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r>
              <a:tr h="758825">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动能定理</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动能定理</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r>
              <a:tr h="661988">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动量定理</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角动量定理</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r>
              <a:tr h="1071562">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buNone/>
                      </a:pPr>
                      <a:r>
                        <a:rPr lang="zh-CN" altLang="en-US" sz="2000" dirty="0">
                          <a:solidFill>
                            <a:schemeClr val="bg1"/>
                          </a:solidFill>
                          <a:latin typeface="Arial" panose="020B0604020202020204" pitchFamily="34" charset="0"/>
                          <a:ea typeface="仿宋_GB2312" pitchFamily="49" charset="-122"/>
                        </a:rPr>
                        <a:t>动量守恒</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c>
                  <a:txBody>
                    <a:bodyPr/>
                    <a:lst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1" i="0" u="none" kern="1200" baseline="0">
                          <a:solidFill>
                            <a:schemeClr val="tx1"/>
                          </a:solidFill>
                          <a:latin typeface="Arial" panose="020B0604020202020204" pitchFamily="34" charset="0"/>
                          <a:ea typeface="宋体" panose="02010600030101010101" pitchFamily="2" charset="-122"/>
                        </a:defRPr>
                      </a:lvl5pPr>
                    </a:lstStyle>
                    <a:p>
                      <a:pPr lvl="0" eaLnBrk="1" hangingPunct="1">
                        <a:spcBef>
                          <a:spcPct val="20000"/>
                        </a:spcBef>
                        <a:buNone/>
                      </a:pPr>
                      <a:r>
                        <a:rPr lang="zh-CN" altLang="en-US" sz="2000" dirty="0">
                          <a:solidFill>
                            <a:schemeClr val="bg1"/>
                          </a:solidFill>
                          <a:latin typeface="Arial" panose="020B0604020202020204" pitchFamily="34" charset="0"/>
                          <a:ea typeface="仿宋_GB2312" pitchFamily="49" charset="-122"/>
                        </a:rPr>
                        <a:t>角动量守恒</a:t>
                      </a:r>
                      <a:endParaRPr lang="zh-CN" altLang="en-US" sz="2000" dirty="0">
                        <a:solidFill>
                          <a:schemeClr val="bg1"/>
                        </a:solidFill>
                        <a:latin typeface="Arial" panose="020B0604020202020204" pitchFamily="34" charset="0"/>
                        <a:ea typeface="仿宋_GB2312" pitchFamily="49" charset="-122"/>
                      </a:endParaRPr>
                    </a:p>
                  </a:txBody>
                  <a:tcPr marL="91432" marR="91432"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3399FF"/>
                    </a:solidFill>
                  </a:tcPr>
                </a:tc>
              </a:tr>
            </a:tbl>
          </a:graphicData>
        </a:graphic>
      </p:graphicFrame>
      <p:sp>
        <p:nvSpPr>
          <p:cNvPr id="423964" name="Text Box 28">
            <a:hlinkClick r:id="rId1" action="ppaction://hlinkfile"/>
          </p:cNvPr>
          <p:cNvSpPr txBox="1"/>
          <p:nvPr/>
        </p:nvSpPr>
        <p:spPr>
          <a:xfrm>
            <a:off x="900113" y="954088"/>
            <a:ext cx="7527925" cy="458787"/>
          </a:xfrm>
          <a:prstGeom prst="rect">
            <a:avLst/>
          </a:prstGeom>
          <a:noFill/>
          <a:ln w="12700">
            <a:noFill/>
          </a:ln>
        </p:spPr>
        <p:txBody>
          <a:bodyPr lIns="91432" tIns="45715" rIns="91432" bIns="45715" anchor="ctr">
            <a:spAutoFit/>
          </a:bodyPr>
          <a:p>
            <a:pPr algn="ctr" eaLnBrk="0" hangingPunct="0">
              <a:spcBef>
                <a:spcPct val="50000"/>
              </a:spcBef>
            </a:pPr>
            <a:r>
              <a:rPr lang="zh-CN" altLang="en-US" sz="2400" dirty="0">
                <a:solidFill>
                  <a:srgbClr val="FF3300"/>
                </a:solidFill>
                <a:latin typeface="Times New Roman" panose="02020603050405020304" pitchFamily="18" charset="0"/>
                <a:ea typeface="楷体_GB2312" panose="02010609030101010101" pitchFamily="49" charset="-122"/>
              </a:rPr>
              <a:t>质点的运动规律与刚体的定轴转动规律的比较（续）</a:t>
            </a:r>
            <a:endParaRPr lang="zh-CN" altLang="en-US" sz="2400" dirty="0">
              <a:solidFill>
                <a:srgbClr val="FF3300"/>
              </a:solidFill>
              <a:latin typeface="Times New Roman" panose="02020603050405020304" pitchFamily="18" charset="0"/>
              <a:ea typeface="楷体_GB2312" panose="02010609030101010101" pitchFamily="49" charset="-122"/>
            </a:endParaRPr>
          </a:p>
        </p:txBody>
      </p:sp>
      <p:graphicFrame>
        <p:nvGraphicFramePr>
          <p:cNvPr id="105495" name="Object 2"/>
          <p:cNvGraphicFramePr/>
          <p:nvPr/>
        </p:nvGraphicFramePr>
        <p:xfrm>
          <a:off x="2555875" y="4792663"/>
          <a:ext cx="1492250" cy="438150"/>
        </p:xfrm>
        <a:graphic>
          <a:graphicData uri="http://schemas.openxmlformats.org/presentationml/2006/ole">
            <mc:AlternateContent xmlns:mc="http://schemas.openxmlformats.org/markup-compatibility/2006">
              <mc:Choice xmlns:v="urn:schemas-microsoft-com:vml" Requires="v">
                <p:oleObj spid="_x0000_s3187" name="" r:id="rId2" imgW="723900" imgH="266700" progId="Equation.3">
                  <p:embed/>
                </p:oleObj>
              </mc:Choice>
              <mc:Fallback>
                <p:oleObj name="" r:id="rId2" imgW="723900" imgH="266700" progId="Equation.3">
                  <p:embed/>
                  <p:pic>
                    <p:nvPicPr>
                      <p:cNvPr id="0" name="图片 3186"/>
                      <p:cNvPicPr/>
                      <p:nvPr/>
                    </p:nvPicPr>
                    <p:blipFill>
                      <a:blip r:embed="rId3"/>
                      <a:stretch>
                        <a:fillRect/>
                      </a:stretch>
                    </p:blipFill>
                    <p:spPr>
                      <a:xfrm>
                        <a:off x="2555875" y="4792663"/>
                        <a:ext cx="1492250" cy="438150"/>
                      </a:xfrm>
                      <a:prstGeom prst="rect">
                        <a:avLst/>
                      </a:prstGeom>
                      <a:noFill/>
                      <a:ln w="38100">
                        <a:noFill/>
                        <a:miter/>
                      </a:ln>
                    </p:spPr>
                  </p:pic>
                </p:oleObj>
              </mc:Fallback>
            </mc:AlternateContent>
          </a:graphicData>
        </a:graphic>
      </p:graphicFrame>
      <p:graphicFrame>
        <p:nvGraphicFramePr>
          <p:cNvPr id="423966" name="Object 3"/>
          <p:cNvGraphicFramePr/>
          <p:nvPr/>
        </p:nvGraphicFramePr>
        <p:xfrm>
          <a:off x="2555875" y="2514600"/>
          <a:ext cx="1295400" cy="576263"/>
        </p:xfrm>
        <a:graphic>
          <a:graphicData uri="http://schemas.openxmlformats.org/presentationml/2006/ole">
            <mc:AlternateContent xmlns:mc="http://schemas.openxmlformats.org/markup-compatibility/2006">
              <mc:Choice xmlns:v="urn:schemas-microsoft-com:vml" Requires="v">
                <p:oleObj spid="_x0000_s3196" name="" r:id="rId4" imgW="876300" imgH="330200" progId="Equation.3">
                  <p:embed/>
                </p:oleObj>
              </mc:Choice>
              <mc:Fallback>
                <p:oleObj name="" r:id="rId4" imgW="876300" imgH="330200" progId="Equation.3">
                  <p:embed/>
                  <p:pic>
                    <p:nvPicPr>
                      <p:cNvPr id="0" name="图片 3195"/>
                      <p:cNvPicPr/>
                      <p:nvPr/>
                    </p:nvPicPr>
                    <p:blipFill>
                      <a:blip r:embed="rId5"/>
                      <a:stretch>
                        <a:fillRect/>
                      </a:stretch>
                    </p:blipFill>
                    <p:spPr>
                      <a:xfrm>
                        <a:off x="2555875" y="2514600"/>
                        <a:ext cx="1295400" cy="576263"/>
                      </a:xfrm>
                      <a:prstGeom prst="rect">
                        <a:avLst/>
                      </a:prstGeom>
                      <a:noFill/>
                      <a:ln w="38100">
                        <a:noFill/>
                        <a:miter/>
                      </a:ln>
                    </p:spPr>
                  </p:pic>
                </p:oleObj>
              </mc:Fallback>
            </mc:AlternateContent>
          </a:graphicData>
        </a:graphic>
      </p:graphicFrame>
      <p:graphicFrame>
        <p:nvGraphicFramePr>
          <p:cNvPr id="105497" name="Object 7"/>
          <p:cNvGraphicFramePr/>
          <p:nvPr/>
        </p:nvGraphicFramePr>
        <p:xfrm>
          <a:off x="2555875" y="5230813"/>
          <a:ext cx="1649413" cy="503237"/>
        </p:xfrm>
        <a:graphic>
          <a:graphicData uri="http://schemas.openxmlformats.org/presentationml/2006/ole">
            <mc:AlternateContent xmlns:mc="http://schemas.openxmlformats.org/markup-compatibility/2006">
              <mc:Choice xmlns:v="urn:schemas-microsoft-com:vml" Requires="v">
                <p:oleObj spid="_x0000_s3189" name="" r:id="rId6" imgW="952500" imgH="254000" progId="Equation.3">
                  <p:embed/>
                </p:oleObj>
              </mc:Choice>
              <mc:Fallback>
                <p:oleObj name="" r:id="rId6" imgW="952500" imgH="254000" progId="Equation.3">
                  <p:embed/>
                  <p:pic>
                    <p:nvPicPr>
                      <p:cNvPr id="0" name="图片 3188"/>
                      <p:cNvPicPr/>
                      <p:nvPr/>
                    </p:nvPicPr>
                    <p:blipFill>
                      <a:blip r:embed="rId7"/>
                      <a:stretch>
                        <a:fillRect/>
                      </a:stretch>
                    </p:blipFill>
                    <p:spPr>
                      <a:xfrm>
                        <a:off x="2555875" y="5230813"/>
                        <a:ext cx="1649413" cy="503237"/>
                      </a:xfrm>
                      <a:prstGeom prst="rect">
                        <a:avLst/>
                      </a:prstGeom>
                      <a:noFill/>
                      <a:ln w="38100">
                        <a:noFill/>
                        <a:miter/>
                      </a:ln>
                    </p:spPr>
                  </p:pic>
                </p:oleObj>
              </mc:Fallback>
            </mc:AlternateContent>
          </a:graphicData>
        </a:graphic>
      </p:graphicFrame>
      <p:graphicFrame>
        <p:nvGraphicFramePr>
          <p:cNvPr id="105498" name="Object 8"/>
          <p:cNvGraphicFramePr/>
          <p:nvPr/>
        </p:nvGraphicFramePr>
        <p:xfrm>
          <a:off x="6659563" y="4870450"/>
          <a:ext cx="1081087" cy="360363"/>
        </p:xfrm>
        <a:graphic>
          <a:graphicData uri="http://schemas.openxmlformats.org/presentationml/2006/ole">
            <mc:AlternateContent xmlns:mc="http://schemas.openxmlformats.org/markup-compatibility/2006">
              <mc:Choice xmlns:v="urn:schemas-microsoft-com:vml" Requires="v">
                <p:oleObj spid="_x0000_s3186" name="" r:id="rId8" imgW="1357630" imgH="405765" progId="Equation.3">
                  <p:embed/>
                </p:oleObj>
              </mc:Choice>
              <mc:Fallback>
                <p:oleObj name="" r:id="rId8" imgW="1357630" imgH="405765" progId="Equation.3">
                  <p:embed/>
                  <p:pic>
                    <p:nvPicPr>
                      <p:cNvPr id="0" name="图片 3185"/>
                      <p:cNvPicPr/>
                      <p:nvPr/>
                    </p:nvPicPr>
                    <p:blipFill>
                      <a:blip r:embed="rId9"/>
                      <a:stretch>
                        <a:fillRect/>
                      </a:stretch>
                    </p:blipFill>
                    <p:spPr>
                      <a:xfrm>
                        <a:off x="6659563" y="4870450"/>
                        <a:ext cx="1081087" cy="360363"/>
                      </a:xfrm>
                      <a:prstGeom prst="rect">
                        <a:avLst/>
                      </a:prstGeom>
                      <a:noFill/>
                      <a:ln w="38100">
                        <a:noFill/>
                        <a:miter/>
                      </a:ln>
                    </p:spPr>
                  </p:pic>
                </p:oleObj>
              </mc:Fallback>
            </mc:AlternateContent>
          </a:graphicData>
        </a:graphic>
      </p:graphicFrame>
      <p:graphicFrame>
        <p:nvGraphicFramePr>
          <p:cNvPr id="105499" name="Object 9"/>
          <p:cNvGraphicFramePr/>
          <p:nvPr/>
        </p:nvGraphicFramePr>
        <p:xfrm>
          <a:off x="6443663" y="5302250"/>
          <a:ext cx="1524000" cy="431800"/>
        </p:xfrm>
        <a:graphic>
          <a:graphicData uri="http://schemas.openxmlformats.org/presentationml/2006/ole">
            <mc:AlternateContent xmlns:mc="http://schemas.openxmlformats.org/markup-compatibility/2006">
              <mc:Choice xmlns:v="urn:schemas-microsoft-com:vml" Requires="v">
                <p:oleObj spid="_x0000_s3188" name="" r:id="rId10" imgW="685165" imgH="203200" progId="Equation.3">
                  <p:embed/>
                </p:oleObj>
              </mc:Choice>
              <mc:Fallback>
                <p:oleObj name="" r:id="rId10" imgW="685165" imgH="203200" progId="Equation.3">
                  <p:embed/>
                  <p:pic>
                    <p:nvPicPr>
                      <p:cNvPr id="0" name="图片 3187"/>
                      <p:cNvPicPr/>
                      <p:nvPr/>
                    </p:nvPicPr>
                    <p:blipFill>
                      <a:blip r:embed="rId11"/>
                      <a:stretch>
                        <a:fillRect/>
                      </a:stretch>
                    </p:blipFill>
                    <p:spPr>
                      <a:xfrm>
                        <a:off x="6443663" y="5302250"/>
                        <a:ext cx="1524000" cy="431800"/>
                      </a:xfrm>
                      <a:prstGeom prst="rect">
                        <a:avLst/>
                      </a:prstGeom>
                      <a:noFill/>
                      <a:ln w="38100">
                        <a:noFill/>
                        <a:miter/>
                      </a:ln>
                    </p:spPr>
                  </p:pic>
                </p:oleObj>
              </mc:Fallback>
            </mc:AlternateContent>
          </a:graphicData>
        </a:graphic>
      </p:graphicFrame>
      <p:graphicFrame>
        <p:nvGraphicFramePr>
          <p:cNvPr id="105500" name="Object 10"/>
          <p:cNvGraphicFramePr/>
          <p:nvPr/>
        </p:nvGraphicFramePr>
        <p:xfrm>
          <a:off x="6300788" y="2586038"/>
          <a:ext cx="1368425" cy="576262"/>
        </p:xfrm>
        <a:graphic>
          <a:graphicData uri="http://schemas.openxmlformats.org/presentationml/2006/ole">
            <mc:AlternateContent xmlns:mc="http://schemas.openxmlformats.org/markup-compatibility/2006">
              <mc:Choice xmlns:v="urn:schemas-microsoft-com:vml" Requires="v">
                <p:oleObj spid="_x0000_s3197" name="" r:id="rId12" imgW="888365" imgH="355600" progId="Equation.3">
                  <p:embed/>
                </p:oleObj>
              </mc:Choice>
              <mc:Fallback>
                <p:oleObj name="" r:id="rId12" imgW="888365" imgH="355600" progId="Equation.3">
                  <p:embed/>
                  <p:pic>
                    <p:nvPicPr>
                      <p:cNvPr id="0" name="图片 3196"/>
                      <p:cNvPicPr/>
                      <p:nvPr/>
                    </p:nvPicPr>
                    <p:blipFill>
                      <a:blip r:embed="rId13"/>
                      <a:stretch>
                        <a:fillRect/>
                      </a:stretch>
                    </p:blipFill>
                    <p:spPr>
                      <a:xfrm>
                        <a:off x="6300788" y="2586038"/>
                        <a:ext cx="1368425" cy="576262"/>
                      </a:xfrm>
                      <a:prstGeom prst="rect">
                        <a:avLst/>
                      </a:prstGeom>
                      <a:noFill/>
                      <a:ln w="38100">
                        <a:noFill/>
                        <a:miter/>
                      </a:ln>
                    </p:spPr>
                  </p:pic>
                </p:oleObj>
              </mc:Fallback>
            </mc:AlternateContent>
          </a:graphicData>
        </a:graphic>
      </p:graphicFrame>
      <p:graphicFrame>
        <p:nvGraphicFramePr>
          <p:cNvPr id="105501" name="Object 18"/>
          <p:cNvGraphicFramePr/>
          <p:nvPr/>
        </p:nvGraphicFramePr>
        <p:xfrm>
          <a:off x="2268538" y="3449638"/>
          <a:ext cx="2087562" cy="433387"/>
        </p:xfrm>
        <a:graphic>
          <a:graphicData uri="http://schemas.openxmlformats.org/presentationml/2006/ole">
            <mc:AlternateContent xmlns:mc="http://schemas.openxmlformats.org/markup-compatibility/2006">
              <mc:Choice xmlns:v="urn:schemas-microsoft-com:vml" Requires="v">
                <p:oleObj spid="_x0000_s3191" name="" r:id="rId14" imgW="2716530" imgH="495300" progId="Equation.3">
                  <p:embed/>
                </p:oleObj>
              </mc:Choice>
              <mc:Fallback>
                <p:oleObj name="" r:id="rId14" imgW="2716530" imgH="495300" progId="Equation.3">
                  <p:embed/>
                  <p:pic>
                    <p:nvPicPr>
                      <p:cNvPr id="0" name="图片 3190"/>
                      <p:cNvPicPr/>
                      <p:nvPr/>
                    </p:nvPicPr>
                    <p:blipFill>
                      <a:blip r:embed="rId15"/>
                      <a:stretch>
                        <a:fillRect/>
                      </a:stretch>
                    </p:blipFill>
                    <p:spPr>
                      <a:xfrm>
                        <a:off x="2268538" y="3449638"/>
                        <a:ext cx="2087562" cy="433387"/>
                      </a:xfrm>
                      <a:prstGeom prst="rect">
                        <a:avLst/>
                      </a:prstGeom>
                      <a:noFill/>
                      <a:ln w="38100">
                        <a:noFill/>
                        <a:miter/>
                      </a:ln>
                    </p:spPr>
                  </p:pic>
                </p:oleObj>
              </mc:Fallback>
            </mc:AlternateContent>
          </a:graphicData>
        </a:graphic>
      </p:graphicFrame>
      <p:graphicFrame>
        <p:nvGraphicFramePr>
          <p:cNvPr id="105502" name="Object 19"/>
          <p:cNvGraphicFramePr/>
          <p:nvPr/>
        </p:nvGraphicFramePr>
        <p:xfrm>
          <a:off x="6372225" y="3522663"/>
          <a:ext cx="1800225" cy="360362"/>
        </p:xfrm>
        <a:graphic>
          <a:graphicData uri="http://schemas.openxmlformats.org/presentationml/2006/ole">
            <mc:AlternateContent xmlns:mc="http://schemas.openxmlformats.org/markup-compatibility/2006">
              <mc:Choice xmlns:v="urn:schemas-microsoft-com:vml" Requires="v">
                <p:oleObj spid="_x0000_s3184" name="" r:id="rId16" imgW="2589530" imgH="495300" progId="Equation.3">
                  <p:embed/>
                </p:oleObj>
              </mc:Choice>
              <mc:Fallback>
                <p:oleObj name="" r:id="rId16" imgW="2589530" imgH="495300" progId="Equation.3">
                  <p:embed/>
                  <p:pic>
                    <p:nvPicPr>
                      <p:cNvPr id="0" name="图片 3183"/>
                      <p:cNvPicPr/>
                      <p:nvPr/>
                    </p:nvPicPr>
                    <p:blipFill>
                      <a:blip r:embed="rId17"/>
                      <a:stretch>
                        <a:fillRect/>
                      </a:stretch>
                    </p:blipFill>
                    <p:spPr>
                      <a:xfrm>
                        <a:off x="6372225" y="3522663"/>
                        <a:ext cx="1800225" cy="360362"/>
                      </a:xfrm>
                      <a:prstGeom prst="rect">
                        <a:avLst/>
                      </a:prstGeom>
                      <a:noFill/>
                      <a:ln w="38100">
                        <a:noFill/>
                        <a:miter/>
                      </a:ln>
                    </p:spPr>
                  </p:pic>
                </p:oleObj>
              </mc:Fallback>
            </mc:AlternateContent>
          </a:graphicData>
        </a:graphic>
      </p:graphicFrame>
      <p:graphicFrame>
        <p:nvGraphicFramePr>
          <p:cNvPr id="105503" name="Object 20"/>
          <p:cNvGraphicFramePr/>
          <p:nvPr/>
        </p:nvGraphicFramePr>
        <p:xfrm>
          <a:off x="2484438" y="4025900"/>
          <a:ext cx="1800225" cy="792163"/>
        </p:xfrm>
        <a:graphic>
          <a:graphicData uri="http://schemas.openxmlformats.org/presentationml/2006/ole">
            <mc:AlternateContent xmlns:mc="http://schemas.openxmlformats.org/markup-compatibility/2006">
              <mc:Choice xmlns:v="urn:schemas-microsoft-com:vml" Requires="v">
                <p:oleObj spid="_x0000_s3185" name="" r:id="rId18" imgW="1143000" imgH="495300" progId="Equation.3">
                  <p:embed/>
                </p:oleObj>
              </mc:Choice>
              <mc:Fallback>
                <p:oleObj name="" r:id="rId18" imgW="1143000" imgH="495300" progId="Equation.3">
                  <p:embed/>
                  <p:pic>
                    <p:nvPicPr>
                      <p:cNvPr id="0" name="图片 3184"/>
                      <p:cNvPicPr/>
                      <p:nvPr/>
                    </p:nvPicPr>
                    <p:blipFill>
                      <a:blip r:embed="rId19"/>
                      <a:stretch>
                        <a:fillRect/>
                      </a:stretch>
                    </p:blipFill>
                    <p:spPr>
                      <a:xfrm>
                        <a:off x="2484438" y="4025900"/>
                        <a:ext cx="1800225" cy="792163"/>
                      </a:xfrm>
                      <a:prstGeom prst="rect">
                        <a:avLst/>
                      </a:prstGeom>
                      <a:noFill/>
                      <a:ln w="38100">
                        <a:noFill/>
                        <a:miter/>
                      </a:ln>
                    </p:spPr>
                  </p:pic>
                </p:oleObj>
              </mc:Fallback>
            </mc:AlternateContent>
          </a:graphicData>
        </a:graphic>
      </p:graphicFrame>
      <p:graphicFrame>
        <p:nvGraphicFramePr>
          <p:cNvPr id="105504" name="Object 32"/>
          <p:cNvGraphicFramePr/>
          <p:nvPr/>
        </p:nvGraphicFramePr>
        <p:xfrm>
          <a:off x="6443663" y="4025900"/>
          <a:ext cx="1584325" cy="766763"/>
        </p:xfrm>
        <a:graphic>
          <a:graphicData uri="http://schemas.openxmlformats.org/presentationml/2006/ole">
            <mc:AlternateContent xmlns:mc="http://schemas.openxmlformats.org/markup-compatibility/2006">
              <mc:Choice xmlns:v="urn:schemas-microsoft-com:vml" Requires="v">
                <p:oleObj spid="_x0000_s3192" name="" r:id="rId20" imgW="939165" imgH="495300" progId="Equation.3">
                  <p:embed/>
                </p:oleObj>
              </mc:Choice>
              <mc:Fallback>
                <p:oleObj name="" r:id="rId20" imgW="939165" imgH="495300" progId="Equation.3">
                  <p:embed/>
                  <p:pic>
                    <p:nvPicPr>
                      <p:cNvPr id="0" name="图片 3191"/>
                      <p:cNvPicPr/>
                      <p:nvPr/>
                    </p:nvPicPr>
                    <p:blipFill>
                      <a:blip r:embed="rId21"/>
                      <a:stretch>
                        <a:fillRect/>
                      </a:stretch>
                    </p:blipFill>
                    <p:spPr>
                      <a:xfrm>
                        <a:off x="6443663" y="4025900"/>
                        <a:ext cx="1584325" cy="7667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3964"/>
                                        </p:tgtEl>
                                        <p:attrNameLst>
                                          <p:attrName>style.visibility</p:attrName>
                                        </p:attrNameLst>
                                      </p:cBhvr>
                                      <p:to>
                                        <p:strVal val="visible"/>
                                      </p:to>
                                    </p:set>
                                    <p:animEffect transition="in" filter="wipe(up)">
                                      <p:cBhvr>
                                        <p:cTn id="7" dur="500"/>
                                        <p:tgtEl>
                                          <p:spTgt spid="4239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996"/>
                                        </p:tgtEl>
                                        <p:attrNameLst>
                                          <p:attrName>style.visibility</p:attrName>
                                        </p:attrNameLst>
                                      </p:cBhvr>
                                      <p:to>
                                        <p:strVal val="visible"/>
                                      </p:to>
                                    </p:set>
                                    <p:animEffect transition="in" filter="wipe(up)">
                                      <p:cBhvr>
                                        <p:cTn id="12" dur="500"/>
                                        <p:tgtEl>
                                          <p:spTgt spid="419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3966"/>
                                        </p:tgtEl>
                                        <p:attrNameLst>
                                          <p:attrName>style.visibility</p:attrName>
                                        </p:attrNameLst>
                                      </p:cBhvr>
                                      <p:to>
                                        <p:strVal val="visible"/>
                                      </p:to>
                                    </p:set>
                                    <p:animEffect transition="in" filter="wipe(up)">
                                      <p:cBhvr>
                                        <p:cTn id="17" dur="500"/>
                                        <p:tgtEl>
                                          <p:spTgt spid="4239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5500"/>
                                        </p:tgtEl>
                                        <p:attrNameLst>
                                          <p:attrName>style.visibility</p:attrName>
                                        </p:attrNameLst>
                                      </p:cBhvr>
                                      <p:to>
                                        <p:strVal val="visible"/>
                                      </p:to>
                                    </p:set>
                                    <p:animEffect transition="in" filter="wipe(up)">
                                      <p:cBhvr>
                                        <p:cTn id="22" dur="500"/>
                                        <p:tgtEl>
                                          <p:spTgt spid="1055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5501"/>
                                        </p:tgtEl>
                                        <p:attrNameLst>
                                          <p:attrName>style.visibility</p:attrName>
                                        </p:attrNameLst>
                                      </p:cBhvr>
                                      <p:to>
                                        <p:strVal val="visible"/>
                                      </p:to>
                                    </p:set>
                                    <p:animEffect transition="in" filter="wipe(up)">
                                      <p:cBhvr>
                                        <p:cTn id="27" dur="500"/>
                                        <p:tgtEl>
                                          <p:spTgt spid="1055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5502"/>
                                        </p:tgtEl>
                                        <p:attrNameLst>
                                          <p:attrName>style.visibility</p:attrName>
                                        </p:attrNameLst>
                                      </p:cBhvr>
                                      <p:to>
                                        <p:strVal val="visible"/>
                                      </p:to>
                                    </p:set>
                                    <p:animEffect transition="in" filter="wipe(up)">
                                      <p:cBhvr>
                                        <p:cTn id="32" dur="500"/>
                                        <p:tgtEl>
                                          <p:spTgt spid="1055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5503"/>
                                        </p:tgtEl>
                                        <p:attrNameLst>
                                          <p:attrName>style.visibility</p:attrName>
                                        </p:attrNameLst>
                                      </p:cBhvr>
                                      <p:to>
                                        <p:strVal val="visible"/>
                                      </p:to>
                                    </p:set>
                                    <p:animEffect transition="in" filter="wipe(up)">
                                      <p:cBhvr>
                                        <p:cTn id="37" dur="500"/>
                                        <p:tgtEl>
                                          <p:spTgt spid="1055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5504"/>
                                        </p:tgtEl>
                                        <p:attrNameLst>
                                          <p:attrName>style.visibility</p:attrName>
                                        </p:attrNameLst>
                                      </p:cBhvr>
                                      <p:to>
                                        <p:strVal val="visible"/>
                                      </p:to>
                                    </p:set>
                                    <p:animEffect transition="in" filter="wipe(up)">
                                      <p:cBhvr>
                                        <p:cTn id="42" dur="500"/>
                                        <p:tgtEl>
                                          <p:spTgt spid="1055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5495"/>
                                        </p:tgtEl>
                                        <p:attrNameLst>
                                          <p:attrName>style.visibility</p:attrName>
                                        </p:attrNameLst>
                                      </p:cBhvr>
                                      <p:to>
                                        <p:strVal val="visible"/>
                                      </p:to>
                                    </p:set>
                                    <p:animEffect transition="in" filter="wipe(up)">
                                      <p:cBhvr>
                                        <p:cTn id="47" dur="500"/>
                                        <p:tgtEl>
                                          <p:spTgt spid="1054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5497"/>
                                        </p:tgtEl>
                                        <p:attrNameLst>
                                          <p:attrName>style.visibility</p:attrName>
                                        </p:attrNameLst>
                                      </p:cBhvr>
                                      <p:to>
                                        <p:strVal val="visible"/>
                                      </p:to>
                                    </p:set>
                                    <p:animEffect transition="in" filter="wipe(up)">
                                      <p:cBhvr>
                                        <p:cTn id="52" dur="500"/>
                                        <p:tgtEl>
                                          <p:spTgt spid="1054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5498"/>
                                        </p:tgtEl>
                                        <p:attrNameLst>
                                          <p:attrName>style.visibility</p:attrName>
                                        </p:attrNameLst>
                                      </p:cBhvr>
                                      <p:to>
                                        <p:strVal val="visible"/>
                                      </p:to>
                                    </p:set>
                                    <p:animEffect transition="in" filter="wipe(up)">
                                      <p:cBhvr>
                                        <p:cTn id="57" dur="500"/>
                                        <p:tgtEl>
                                          <p:spTgt spid="10549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05499"/>
                                        </p:tgtEl>
                                        <p:attrNameLst>
                                          <p:attrName>style.visibility</p:attrName>
                                        </p:attrNameLst>
                                      </p:cBhvr>
                                      <p:to>
                                        <p:strVal val="visible"/>
                                      </p:to>
                                    </p:set>
                                    <p:animEffect transition="in" filter="wipe(up)">
                                      <p:cBhvr>
                                        <p:cTn id="62"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文本框 167937"/>
          <p:cNvSpPr txBox="1"/>
          <p:nvPr/>
        </p:nvSpPr>
        <p:spPr>
          <a:xfrm>
            <a:off x="66675" y="115888"/>
            <a:ext cx="5873750" cy="579437"/>
          </a:xfrm>
          <a:prstGeom prst="rect">
            <a:avLst/>
          </a:prstGeom>
          <a:noFill/>
          <a:ln w="9525">
            <a:noFill/>
          </a:ln>
        </p:spPr>
        <p:txBody>
          <a:bodyPr wrap="none" anchor="t">
            <a:spAutoFit/>
          </a:bodyPr>
          <a:p>
            <a:r>
              <a:rPr lang="zh-CN" altLang="en-US" sz="3200" dirty="0">
                <a:solidFill>
                  <a:srgbClr val="A50021"/>
                </a:solidFill>
                <a:latin typeface="Times New Roman" panose="02020603050405020304" pitchFamily="18" charset="0"/>
                <a:ea typeface="华文行楷" panose="02010800040101010101" pitchFamily="2" charset="-122"/>
              </a:rPr>
              <a:t>二、刚体定轴转动时的动能定理</a:t>
            </a:r>
            <a:endParaRPr lang="zh-CN" altLang="en-US" sz="3200" dirty="0">
              <a:solidFill>
                <a:srgbClr val="A50021"/>
              </a:solidFill>
              <a:latin typeface="Times New Roman" panose="02020603050405020304" pitchFamily="18" charset="0"/>
              <a:ea typeface="华文行楷" panose="02010800040101010101" pitchFamily="2" charset="-122"/>
            </a:endParaRPr>
          </a:p>
        </p:txBody>
      </p:sp>
      <p:sp>
        <p:nvSpPr>
          <p:cNvPr id="167939" name="文本框 167938"/>
          <p:cNvSpPr txBox="1"/>
          <p:nvPr/>
        </p:nvSpPr>
        <p:spPr>
          <a:xfrm>
            <a:off x="539750" y="857250"/>
            <a:ext cx="2536825" cy="522288"/>
          </a:xfrm>
          <a:prstGeom prst="rect">
            <a:avLst/>
          </a:prstGeom>
          <a:noFill/>
          <a:ln w="9525">
            <a:noFill/>
          </a:ln>
        </p:spPr>
        <p:txBody>
          <a:bodyPr anchor="t">
            <a:spAutoFit/>
          </a:bodyPr>
          <a:p>
            <a:pPr eaLnBrk="0" hangingPunct="0"/>
            <a:r>
              <a:rPr lang="zh-CN" altLang="en-US" dirty="0">
                <a:latin typeface="宋体" panose="02010600030101010101" pitchFamily="2" charset="-122"/>
                <a:ea typeface="宋体" panose="02010600030101010101" pitchFamily="2" charset="-122"/>
              </a:rPr>
              <a:t>质点系的动能</a:t>
            </a:r>
            <a:endParaRPr lang="zh-CN" altLang="en-US" dirty="0">
              <a:latin typeface="宋体" panose="02010600030101010101" pitchFamily="2" charset="-122"/>
              <a:ea typeface="宋体" panose="02010600030101010101" pitchFamily="2" charset="-122"/>
            </a:endParaRPr>
          </a:p>
        </p:txBody>
      </p:sp>
      <p:graphicFrame>
        <p:nvGraphicFramePr>
          <p:cNvPr id="167940" name="对象 167939"/>
          <p:cNvGraphicFramePr/>
          <p:nvPr/>
        </p:nvGraphicFramePr>
        <p:xfrm>
          <a:off x="1969135" y="1617663"/>
          <a:ext cx="4532630" cy="739775"/>
        </p:xfrm>
        <a:graphic>
          <a:graphicData uri="http://schemas.openxmlformats.org/presentationml/2006/ole">
            <mc:AlternateContent xmlns:mc="http://schemas.openxmlformats.org/markup-compatibility/2006">
              <mc:Choice xmlns:v="urn:schemas-microsoft-com:vml" Requires="v">
                <p:oleObj spid="_x0000_s3121" name="" r:id="rId1" imgW="2234565" imgH="393700" progId="Equation.DSMT4">
                  <p:embed/>
                </p:oleObj>
              </mc:Choice>
              <mc:Fallback>
                <p:oleObj name="" r:id="rId1" imgW="2234565" imgH="393700" progId="Equation.DSMT4">
                  <p:embed/>
                  <p:pic>
                    <p:nvPicPr>
                      <p:cNvPr id="0" name="图片 3120"/>
                      <p:cNvPicPr/>
                      <p:nvPr/>
                    </p:nvPicPr>
                    <p:blipFill>
                      <a:blip r:embed="rId2"/>
                      <a:stretch>
                        <a:fillRect/>
                      </a:stretch>
                    </p:blipFill>
                    <p:spPr>
                      <a:xfrm>
                        <a:off x="1969135" y="1617663"/>
                        <a:ext cx="4532630" cy="739775"/>
                      </a:xfrm>
                      <a:prstGeom prst="rect">
                        <a:avLst/>
                      </a:prstGeom>
                      <a:noFill/>
                      <a:ln w="38100">
                        <a:noFill/>
                        <a:miter/>
                      </a:ln>
                    </p:spPr>
                  </p:pic>
                </p:oleObj>
              </mc:Fallback>
            </mc:AlternateContent>
          </a:graphicData>
        </a:graphic>
      </p:graphicFrame>
      <p:sp>
        <p:nvSpPr>
          <p:cNvPr id="167942" name="文本框 167941"/>
          <p:cNvSpPr txBox="1"/>
          <p:nvPr/>
        </p:nvSpPr>
        <p:spPr>
          <a:xfrm>
            <a:off x="214313" y="3571875"/>
            <a:ext cx="8786812" cy="946150"/>
          </a:xfrm>
          <a:prstGeom prst="rect">
            <a:avLst/>
          </a:prstGeom>
          <a:noFill/>
          <a:ln w="9525">
            <a:noFill/>
          </a:ln>
        </p:spPr>
        <p:txBody>
          <a:bodyPr anchor="t">
            <a:spAutoFit/>
          </a:bodyPr>
          <a:p>
            <a:pPr eaLnBrk="0" hangingPunct="0"/>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刚体绕定轴转动时的转动动能等于刚体的转动惯量与角速度平方乘积的一半 </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67943" name="文本框 167942"/>
          <p:cNvSpPr txBox="1"/>
          <p:nvPr/>
        </p:nvSpPr>
        <p:spPr>
          <a:xfrm>
            <a:off x="357188" y="4572000"/>
            <a:ext cx="1441450" cy="519113"/>
          </a:xfrm>
          <a:prstGeom prst="rect">
            <a:avLst/>
          </a:prstGeom>
          <a:noFill/>
          <a:ln w="9525">
            <a:noFill/>
          </a:ln>
        </p:spPr>
        <p:txBody>
          <a:bodyPr anchor="t">
            <a:spAutoFit/>
          </a:bodyPr>
          <a:p>
            <a:pPr>
              <a:spcBef>
                <a:spcPct val="50000"/>
              </a:spcBef>
            </a:pPr>
            <a:r>
              <a:rPr lang="zh-CN" altLang="en-US" dirty="0">
                <a:solidFill>
                  <a:srgbClr val="FF0000"/>
                </a:solidFill>
                <a:latin typeface="Times New Roman" panose="02020603050405020304" pitchFamily="18" charset="0"/>
                <a:ea typeface="楷体_GB2312" panose="02010609030101010101" pitchFamily="49" charset="-122"/>
              </a:rPr>
              <a:t>类比：</a:t>
            </a:r>
            <a:endParaRPr lang="zh-CN" altLang="en-US" dirty="0">
              <a:solidFill>
                <a:srgbClr val="FF0000"/>
              </a:solidFill>
              <a:latin typeface="Times New Roman" panose="02020603050405020304" pitchFamily="18" charset="0"/>
              <a:ea typeface="楷体_GB2312" panose="02010609030101010101" pitchFamily="49" charset="-122"/>
            </a:endParaRPr>
          </a:p>
        </p:txBody>
      </p:sp>
      <p:graphicFrame>
        <p:nvGraphicFramePr>
          <p:cNvPr id="167944" name="对象 167943"/>
          <p:cNvGraphicFramePr/>
          <p:nvPr/>
        </p:nvGraphicFramePr>
        <p:xfrm>
          <a:off x="2193925" y="6000750"/>
          <a:ext cx="1235075" cy="785813"/>
        </p:xfrm>
        <a:graphic>
          <a:graphicData uri="http://schemas.openxmlformats.org/presentationml/2006/ole">
            <mc:AlternateContent xmlns:mc="http://schemas.openxmlformats.org/markup-compatibility/2006">
              <mc:Choice xmlns:v="urn:schemas-microsoft-com:vml" Requires="v">
                <p:oleObj spid="_x0000_s3114" name="" r:id="rId3" imgW="596900" imgH="419100" progId="Equation.DSMT4">
                  <p:embed/>
                </p:oleObj>
              </mc:Choice>
              <mc:Fallback>
                <p:oleObj name="" r:id="rId3" imgW="596900" imgH="419100" progId="Equation.DSMT4">
                  <p:embed/>
                  <p:pic>
                    <p:nvPicPr>
                      <p:cNvPr id="0" name="图片 3113"/>
                      <p:cNvPicPr/>
                      <p:nvPr/>
                    </p:nvPicPr>
                    <p:blipFill>
                      <a:blip r:embed="rId4"/>
                      <a:stretch>
                        <a:fillRect/>
                      </a:stretch>
                    </p:blipFill>
                    <p:spPr>
                      <a:xfrm>
                        <a:off x="2193925" y="6000750"/>
                        <a:ext cx="1235075" cy="785813"/>
                      </a:xfrm>
                      <a:prstGeom prst="rect">
                        <a:avLst/>
                      </a:prstGeom>
                      <a:noFill/>
                      <a:ln w="38100">
                        <a:noFill/>
                        <a:miter/>
                      </a:ln>
                    </p:spPr>
                  </p:pic>
                </p:oleObj>
              </mc:Fallback>
            </mc:AlternateContent>
          </a:graphicData>
        </a:graphic>
      </p:graphicFrame>
      <p:graphicFrame>
        <p:nvGraphicFramePr>
          <p:cNvPr id="167945" name="对象 167944"/>
          <p:cNvGraphicFramePr/>
          <p:nvPr/>
        </p:nvGraphicFramePr>
        <p:xfrm>
          <a:off x="4714875" y="6000750"/>
          <a:ext cx="1120775" cy="715963"/>
        </p:xfrm>
        <a:graphic>
          <a:graphicData uri="http://schemas.openxmlformats.org/presentationml/2006/ole">
            <mc:AlternateContent xmlns:mc="http://schemas.openxmlformats.org/markup-compatibility/2006">
              <mc:Choice xmlns:v="urn:schemas-microsoft-com:vml" Requires="v">
                <p:oleObj spid="_x0000_s3118" name="" r:id="rId5" imgW="609600" imgH="419100" progId="Equation.DSMT4">
                  <p:embed/>
                </p:oleObj>
              </mc:Choice>
              <mc:Fallback>
                <p:oleObj name="" r:id="rId5" imgW="609600" imgH="419100" progId="Equation.DSMT4">
                  <p:embed/>
                  <p:pic>
                    <p:nvPicPr>
                      <p:cNvPr id="0" name="图片 3117"/>
                      <p:cNvPicPr/>
                      <p:nvPr/>
                    </p:nvPicPr>
                    <p:blipFill>
                      <a:blip r:embed="rId6"/>
                      <a:stretch>
                        <a:fillRect/>
                      </a:stretch>
                    </p:blipFill>
                    <p:spPr>
                      <a:xfrm>
                        <a:off x="4714875" y="6000750"/>
                        <a:ext cx="1120775" cy="715963"/>
                      </a:xfrm>
                      <a:prstGeom prst="rect">
                        <a:avLst/>
                      </a:prstGeom>
                      <a:noFill/>
                      <a:ln w="38100">
                        <a:noFill/>
                        <a:miter/>
                      </a:ln>
                    </p:spPr>
                  </p:pic>
                </p:oleObj>
              </mc:Fallback>
            </mc:AlternateContent>
          </a:graphicData>
        </a:graphic>
      </p:graphicFrame>
      <p:graphicFrame>
        <p:nvGraphicFramePr>
          <p:cNvPr id="167946" name="对象 167945"/>
          <p:cNvGraphicFramePr/>
          <p:nvPr/>
        </p:nvGraphicFramePr>
        <p:xfrm>
          <a:off x="4643438" y="5143500"/>
          <a:ext cx="1285875" cy="688975"/>
        </p:xfrm>
        <a:graphic>
          <a:graphicData uri="http://schemas.openxmlformats.org/presentationml/2006/ole">
            <mc:AlternateContent xmlns:mc="http://schemas.openxmlformats.org/markup-compatibility/2006">
              <mc:Choice xmlns:v="urn:schemas-microsoft-com:vml" Requires="v">
                <p:oleObj spid="_x0000_s3108" name="" r:id="rId7" imgW="762000" imgH="393700" progId="Equation.DSMT4">
                  <p:embed/>
                </p:oleObj>
              </mc:Choice>
              <mc:Fallback>
                <p:oleObj name="" r:id="rId7" imgW="762000" imgH="393700" progId="Equation.DSMT4">
                  <p:embed/>
                  <p:pic>
                    <p:nvPicPr>
                      <p:cNvPr id="0" name="图片 3107"/>
                      <p:cNvPicPr/>
                      <p:nvPr/>
                    </p:nvPicPr>
                    <p:blipFill>
                      <a:blip r:embed="rId8"/>
                      <a:stretch>
                        <a:fillRect/>
                      </a:stretch>
                    </p:blipFill>
                    <p:spPr>
                      <a:xfrm>
                        <a:off x="4643438" y="5143500"/>
                        <a:ext cx="1285875" cy="688975"/>
                      </a:xfrm>
                      <a:prstGeom prst="rect">
                        <a:avLst/>
                      </a:prstGeom>
                      <a:noFill/>
                      <a:ln w="38100">
                        <a:noFill/>
                        <a:miter/>
                      </a:ln>
                    </p:spPr>
                  </p:pic>
                </p:oleObj>
              </mc:Fallback>
            </mc:AlternateContent>
          </a:graphicData>
        </a:graphic>
      </p:graphicFrame>
      <p:graphicFrame>
        <p:nvGraphicFramePr>
          <p:cNvPr id="167947" name="对象 167946"/>
          <p:cNvGraphicFramePr/>
          <p:nvPr/>
        </p:nvGraphicFramePr>
        <p:xfrm>
          <a:off x="2124075" y="5157788"/>
          <a:ext cx="1428750" cy="717550"/>
        </p:xfrm>
        <a:graphic>
          <a:graphicData uri="http://schemas.openxmlformats.org/presentationml/2006/ole">
            <mc:AlternateContent xmlns:mc="http://schemas.openxmlformats.org/markup-compatibility/2006">
              <mc:Choice xmlns:v="urn:schemas-microsoft-com:vml" Requires="v">
                <p:oleObj spid="_x0000_s3112" name="" r:id="rId9" imgW="762000" imgH="393700" progId="Equation.DSMT4">
                  <p:embed/>
                </p:oleObj>
              </mc:Choice>
              <mc:Fallback>
                <p:oleObj name="" r:id="rId9" imgW="762000" imgH="393700" progId="Equation.DSMT4">
                  <p:embed/>
                  <p:pic>
                    <p:nvPicPr>
                      <p:cNvPr id="0" name="图片 3111"/>
                      <p:cNvPicPr/>
                      <p:nvPr/>
                    </p:nvPicPr>
                    <p:blipFill>
                      <a:blip r:embed="rId10"/>
                      <a:stretch>
                        <a:fillRect/>
                      </a:stretch>
                    </p:blipFill>
                    <p:spPr>
                      <a:xfrm>
                        <a:off x="2124075" y="5157788"/>
                        <a:ext cx="1428750" cy="717550"/>
                      </a:xfrm>
                      <a:prstGeom prst="rect">
                        <a:avLst/>
                      </a:prstGeom>
                      <a:noFill/>
                      <a:ln w="38100">
                        <a:noFill/>
                        <a:miter/>
                      </a:ln>
                    </p:spPr>
                  </p:pic>
                </p:oleObj>
              </mc:Fallback>
            </mc:AlternateContent>
          </a:graphicData>
        </a:graphic>
      </p:graphicFrame>
      <p:sp>
        <p:nvSpPr>
          <p:cNvPr id="13" name="文本框 167942"/>
          <p:cNvSpPr txBox="1"/>
          <p:nvPr/>
        </p:nvSpPr>
        <p:spPr>
          <a:xfrm>
            <a:off x="2286000" y="4572000"/>
            <a:ext cx="1441450"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楷体_GB2312" panose="02010609030101010101" pitchFamily="49" charset="-122"/>
              </a:rPr>
              <a:t>刚体</a:t>
            </a:r>
            <a:endParaRPr lang="zh-CN" altLang="en-US" dirty="0">
              <a:latin typeface="Times New Roman" panose="02020603050405020304" pitchFamily="18" charset="0"/>
              <a:ea typeface="楷体_GB2312" panose="02010609030101010101" pitchFamily="49" charset="-122"/>
            </a:endParaRPr>
          </a:p>
        </p:txBody>
      </p:sp>
      <p:sp>
        <p:nvSpPr>
          <p:cNvPr id="14" name="文本框 167942"/>
          <p:cNvSpPr txBox="1"/>
          <p:nvPr/>
        </p:nvSpPr>
        <p:spPr>
          <a:xfrm>
            <a:off x="4845050" y="4552950"/>
            <a:ext cx="1441450" cy="519113"/>
          </a:xfrm>
          <a:prstGeom prst="rect">
            <a:avLst/>
          </a:prstGeom>
          <a:noFill/>
          <a:ln w="9525">
            <a:noFill/>
          </a:ln>
        </p:spPr>
        <p:txBody>
          <a:bodyPr anchor="t">
            <a:spAutoFit/>
          </a:bodyPr>
          <a:p>
            <a:pPr>
              <a:spcBef>
                <a:spcPct val="50000"/>
              </a:spcBef>
            </a:pPr>
            <a:r>
              <a:rPr lang="zh-CN" altLang="en-US" dirty="0">
                <a:latin typeface="Times New Roman" panose="02020603050405020304" pitchFamily="18" charset="0"/>
                <a:ea typeface="楷体_GB2312" panose="02010609030101010101" pitchFamily="49" charset="-122"/>
              </a:rPr>
              <a:t>质点</a:t>
            </a:r>
            <a:endParaRPr lang="zh-CN" altLang="en-US" dirty="0">
              <a:latin typeface="Times New Roman" panose="02020603050405020304" pitchFamily="18" charset="0"/>
              <a:ea typeface="楷体_GB2312" panose="02010609030101010101" pitchFamily="49" charset="-122"/>
            </a:endParaRPr>
          </a:p>
        </p:txBody>
      </p:sp>
      <p:graphicFrame>
        <p:nvGraphicFramePr>
          <p:cNvPr id="197667" name="对象 197666"/>
          <p:cNvGraphicFramePr/>
          <p:nvPr/>
        </p:nvGraphicFramePr>
        <p:xfrm>
          <a:off x="2987675" y="2492375"/>
          <a:ext cx="2214563" cy="939800"/>
        </p:xfrm>
        <a:graphic>
          <a:graphicData uri="http://schemas.openxmlformats.org/presentationml/2006/ole">
            <mc:AlternateContent xmlns:mc="http://schemas.openxmlformats.org/markup-compatibility/2006">
              <mc:Choice xmlns:v="urn:schemas-microsoft-com:vml" Requires="v">
                <p:oleObj spid="_x0000_s3106" name="" r:id="rId11" imgW="723900" imgH="393700" progId="Equation.3">
                  <p:embed/>
                </p:oleObj>
              </mc:Choice>
              <mc:Fallback>
                <p:oleObj name="" r:id="rId11" imgW="723900" imgH="393700" progId="Equation.3">
                  <p:embed/>
                  <p:pic>
                    <p:nvPicPr>
                      <p:cNvPr id="0" name="图片 3105"/>
                      <p:cNvPicPr/>
                      <p:nvPr/>
                    </p:nvPicPr>
                    <p:blipFill>
                      <a:blip r:embed="rId12"/>
                      <a:stretch>
                        <a:fillRect/>
                      </a:stretch>
                    </p:blipFill>
                    <p:spPr>
                      <a:xfrm>
                        <a:off x="2987675" y="2492375"/>
                        <a:ext cx="2214563" cy="939800"/>
                      </a:xfrm>
                      <a:prstGeom prst="rect">
                        <a:avLst/>
                      </a:prstGeom>
                      <a:solidFill>
                        <a:srgbClr val="FFFF00"/>
                      </a:solidFill>
                      <a:ln w="38100">
                        <a:noFill/>
                        <a:miter/>
                      </a:ln>
                    </p:spPr>
                  </p:pic>
                </p:oleObj>
              </mc:Fallback>
            </mc:AlternateContent>
          </a:graphicData>
        </a:graphic>
      </p:graphicFrame>
      <p:graphicFrame>
        <p:nvGraphicFramePr>
          <p:cNvPr id="2" name="对象 1"/>
          <p:cNvGraphicFramePr/>
          <p:nvPr/>
        </p:nvGraphicFramePr>
        <p:xfrm>
          <a:off x="3004820" y="755015"/>
          <a:ext cx="2305685" cy="803910"/>
        </p:xfrm>
        <a:graphic>
          <a:graphicData uri="http://schemas.openxmlformats.org/presentationml/2006/ole">
            <mc:AlternateContent xmlns:mc="http://schemas.openxmlformats.org/markup-compatibility/2006">
              <mc:Choice xmlns:v="urn:schemas-microsoft-com:vml" Requires="v">
                <p:oleObj spid="_x0000_s3353" name="" r:id="rId13" imgW="1002665" imgH="393700" progId="Equation.3">
                  <p:embed/>
                </p:oleObj>
              </mc:Choice>
              <mc:Fallback>
                <p:oleObj name="" r:id="rId13" imgW="1002665" imgH="393700" progId="Equation.3">
                  <p:embed/>
                  <p:pic>
                    <p:nvPicPr>
                      <p:cNvPr id="0" name="图片 3352"/>
                      <p:cNvPicPr/>
                      <p:nvPr/>
                    </p:nvPicPr>
                    <p:blipFill>
                      <a:blip r:embed="rId14"/>
                      <a:stretch>
                        <a:fillRect/>
                      </a:stretch>
                    </p:blipFill>
                    <p:spPr>
                      <a:xfrm>
                        <a:off x="3004820" y="755015"/>
                        <a:ext cx="2305685" cy="80391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wipe(left)">
                                      <p:cBhvr>
                                        <p:cTn id="7" dur="5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7939"/>
                                        </p:tgtEl>
                                        <p:attrNameLst>
                                          <p:attrName>style.visibility</p:attrName>
                                        </p:attrNameLst>
                                      </p:cBhvr>
                                      <p:to>
                                        <p:strVal val="visible"/>
                                      </p:to>
                                    </p:set>
                                    <p:animEffect transition="in" filter="wipe(left)">
                                      <p:cBhvr>
                                        <p:cTn id="12" dur="500"/>
                                        <p:tgtEl>
                                          <p:spTgt spid="167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940"/>
                                        </p:tgtEl>
                                        <p:attrNameLst>
                                          <p:attrName>style.visibility</p:attrName>
                                        </p:attrNameLst>
                                      </p:cBhvr>
                                      <p:to>
                                        <p:strVal val="visible"/>
                                      </p:to>
                                    </p:set>
                                    <p:animEffect transition="in" filter="wipe(left)">
                                      <p:cBhvr>
                                        <p:cTn id="22" dur="500"/>
                                        <p:tgtEl>
                                          <p:spTgt spid="1679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7667"/>
                                        </p:tgtEl>
                                        <p:attrNameLst>
                                          <p:attrName>style.visibility</p:attrName>
                                        </p:attrNameLst>
                                      </p:cBhvr>
                                      <p:to>
                                        <p:strVal val="visible"/>
                                      </p:to>
                                    </p:set>
                                    <p:animEffect transition="in" filter="wipe(left)">
                                      <p:cBhvr>
                                        <p:cTn id="27" dur="500"/>
                                        <p:tgtEl>
                                          <p:spTgt spid="1976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7942"/>
                                        </p:tgtEl>
                                        <p:attrNameLst>
                                          <p:attrName>style.visibility</p:attrName>
                                        </p:attrNameLst>
                                      </p:cBhvr>
                                      <p:to>
                                        <p:strVal val="visible"/>
                                      </p:to>
                                    </p:set>
                                    <p:animEffect transition="in" filter="wipe(left)">
                                      <p:cBhvr>
                                        <p:cTn id="32" dur="500"/>
                                        <p:tgtEl>
                                          <p:spTgt spid="1679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7943"/>
                                        </p:tgtEl>
                                        <p:attrNameLst>
                                          <p:attrName>style.visibility</p:attrName>
                                        </p:attrNameLst>
                                      </p:cBhvr>
                                      <p:to>
                                        <p:strVal val="visible"/>
                                      </p:to>
                                    </p:set>
                                    <p:animEffect transition="in" filter="wipe(left)">
                                      <p:cBhvr>
                                        <p:cTn id="37" dur="500"/>
                                        <p:tgtEl>
                                          <p:spTgt spid="1679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7947"/>
                                        </p:tgtEl>
                                        <p:attrNameLst>
                                          <p:attrName>style.visibility</p:attrName>
                                        </p:attrNameLst>
                                      </p:cBhvr>
                                      <p:to>
                                        <p:strVal val="visible"/>
                                      </p:to>
                                    </p:set>
                                    <p:animEffect transition="in" filter="wipe(left)">
                                      <p:cBhvr>
                                        <p:cTn id="47" dur="500"/>
                                        <p:tgtEl>
                                          <p:spTgt spid="1679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7944"/>
                                        </p:tgtEl>
                                        <p:attrNameLst>
                                          <p:attrName>style.visibility</p:attrName>
                                        </p:attrNameLst>
                                      </p:cBhvr>
                                      <p:to>
                                        <p:strVal val="visible"/>
                                      </p:to>
                                    </p:set>
                                    <p:animEffect transition="in" filter="wipe(left)">
                                      <p:cBhvr>
                                        <p:cTn id="52" dur="500"/>
                                        <p:tgtEl>
                                          <p:spTgt spid="1679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7946"/>
                                        </p:tgtEl>
                                        <p:attrNameLst>
                                          <p:attrName>style.visibility</p:attrName>
                                        </p:attrNameLst>
                                      </p:cBhvr>
                                      <p:to>
                                        <p:strVal val="visible"/>
                                      </p:to>
                                    </p:set>
                                    <p:animEffect transition="in" filter="wipe(left)">
                                      <p:cBhvr>
                                        <p:cTn id="62" dur="500"/>
                                        <p:tgtEl>
                                          <p:spTgt spid="1679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67945"/>
                                        </p:tgtEl>
                                        <p:attrNameLst>
                                          <p:attrName>style.visibility</p:attrName>
                                        </p:attrNameLst>
                                      </p:cBhvr>
                                      <p:to>
                                        <p:strVal val="visible"/>
                                      </p:to>
                                    </p:set>
                                    <p:animEffect transition="in" filter="wipe(left)">
                                      <p:cBhvr>
                                        <p:cTn id="67" dur="500"/>
                                        <p:tgtEl>
                                          <p:spTgt spid="167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p:bldP spid="167939" grpId="0"/>
      <p:bldP spid="167942" grpId="0"/>
      <p:bldP spid="167943"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1" name="Rectangle 3"/>
          <p:cNvSpPr>
            <a:spLocks noGrp="1"/>
          </p:cNvSpPr>
          <p:nvPr>
            <p:ph idx="1"/>
          </p:nvPr>
        </p:nvSpPr>
        <p:spPr>
          <a:xfrm>
            <a:off x="-36512" y="1916113"/>
            <a:ext cx="1368425" cy="504825"/>
          </a:xfrm>
        </p:spPr>
        <p:txBody>
          <a:bodyPr wrap="square" lIns="91440" tIns="45720" rIns="91440" bIns="45720" anchor="t"/>
          <a:p>
            <a:pPr>
              <a:buNone/>
            </a:pPr>
            <a:r>
              <a:rPr lang="zh-CN" altLang="en-US" sz="2400" dirty="0"/>
              <a:t>质点</a:t>
            </a:r>
            <a:r>
              <a:rPr lang="en-US" altLang="zh-CN" sz="2400" dirty="0">
                <a:latin typeface="Times New Roman" panose="02020603050405020304" pitchFamily="18" charset="0"/>
              </a:rPr>
              <a:t>(</a:t>
            </a:r>
            <a:r>
              <a:rPr lang="zh-CN" altLang="en-US" sz="2400" dirty="0"/>
              <a:t>系</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sp>
        <p:nvSpPr>
          <p:cNvPr id="89092" name="AutoShape 4"/>
          <p:cNvSpPr/>
          <p:nvPr/>
        </p:nvSpPr>
        <p:spPr>
          <a:xfrm>
            <a:off x="1187450" y="2060575"/>
            <a:ext cx="431800" cy="215900"/>
          </a:xfrm>
          <a:prstGeom prst="rightArrow">
            <a:avLst>
              <a:gd name="adj1" fmla="val 50000"/>
              <a:gd name="adj2" fmla="val 50000"/>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093" name="Rectangle 5"/>
          <p:cNvSpPr/>
          <p:nvPr/>
        </p:nvSpPr>
        <p:spPr>
          <a:xfrm>
            <a:off x="1547813" y="1916113"/>
            <a:ext cx="1368425" cy="504825"/>
          </a:xfrm>
          <a:prstGeom prst="rect">
            <a:avLst/>
          </a:prstGeom>
          <a:noFill/>
          <a:ln w="9525">
            <a:noFill/>
          </a:ln>
        </p:spPr>
        <p:txBody>
          <a:bodyPr anchor="t"/>
          <a:p>
            <a:pPr marL="342900" indent="-342900" eaLnBrk="0" hangingPunct="0">
              <a:spcBef>
                <a:spcPct val="20000"/>
              </a:spcBef>
            </a:pPr>
            <a:r>
              <a:rPr lang="zh-CN" altLang="en-US" sz="2400" b="0" dirty="0">
                <a:latin typeface="Arial" panose="020B0604020202020204" pitchFamily="34" charset="0"/>
                <a:ea typeface="宋体" panose="02010600030101010101" pitchFamily="2" charset="-122"/>
              </a:rPr>
              <a:t>运动学</a:t>
            </a:r>
            <a:endParaRPr lang="en-US" altLang="zh-CN" sz="2400" b="0" dirty="0">
              <a:latin typeface="Times New Roman" panose="02020603050405020304" pitchFamily="18" charset="0"/>
              <a:ea typeface="宋体" panose="02010600030101010101" pitchFamily="2" charset="-122"/>
            </a:endParaRPr>
          </a:p>
        </p:txBody>
      </p:sp>
      <p:sp>
        <p:nvSpPr>
          <p:cNvPr id="89094" name="Rectangle 6"/>
          <p:cNvSpPr/>
          <p:nvPr/>
        </p:nvSpPr>
        <p:spPr>
          <a:xfrm>
            <a:off x="2916238" y="1917700"/>
            <a:ext cx="1368425" cy="504825"/>
          </a:xfrm>
          <a:prstGeom prst="rect">
            <a:avLst/>
          </a:prstGeom>
          <a:noFill/>
          <a:ln w="9525">
            <a:noFill/>
          </a:ln>
        </p:spPr>
        <p:txBody>
          <a:bodyPr anchor="t"/>
          <a:p>
            <a:pPr marL="342900" indent="-342900" eaLnBrk="0" hangingPunct="0">
              <a:spcBef>
                <a:spcPct val="20000"/>
              </a:spcBef>
            </a:pPr>
            <a:r>
              <a:rPr lang="zh-CN" altLang="en-US" sz="2400" b="0" dirty="0">
                <a:latin typeface="Arial" panose="020B0604020202020204" pitchFamily="34" charset="0"/>
                <a:ea typeface="宋体" panose="02010600030101010101" pitchFamily="2" charset="-122"/>
              </a:rPr>
              <a:t>动力学</a:t>
            </a:r>
            <a:endParaRPr lang="en-US" altLang="zh-CN" sz="2400" b="0" dirty="0">
              <a:latin typeface="Times New Roman" panose="02020603050405020304" pitchFamily="18" charset="0"/>
              <a:ea typeface="宋体" panose="02010600030101010101" pitchFamily="2" charset="-122"/>
            </a:endParaRPr>
          </a:p>
        </p:txBody>
      </p:sp>
      <p:graphicFrame>
        <p:nvGraphicFramePr>
          <p:cNvPr id="89095" name="对象 6"/>
          <p:cNvGraphicFramePr/>
          <p:nvPr/>
        </p:nvGraphicFramePr>
        <p:xfrm>
          <a:off x="1619250" y="2320925"/>
          <a:ext cx="431800" cy="430213"/>
        </p:xfrm>
        <a:graphic>
          <a:graphicData uri="http://schemas.openxmlformats.org/presentationml/2006/ole">
            <mc:AlternateContent xmlns:mc="http://schemas.openxmlformats.org/markup-compatibility/2006">
              <mc:Choice xmlns:v="urn:schemas-microsoft-com:vml" Requires="v">
                <p:oleObj spid="_x0000_s3222" name="" r:id="rId1" imgW="127000" imgH="164465" progId="Equation.3">
                  <p:embed/>
                </p:oleObj>
              </mc:Choice>
              <mc:Fallback>
                <p:oleObj name="" r:id="rId1" imgW="127000" imgH="164465" progId="Equation.3">
                  <p:embed/>
                  <p:pic>
                    <p:nvPicPr>
                      <p:cNvPr id="0" name="图片 3221"/>
                      <p:cNvPicPr/>
                      <p:nvPr/>
                    </p:nvPicPr>
                    <p:blipFill>
                      <a:blip r:embed="rId2"/>
                      <a:stretch>
                        <a:fillRect/>
                      </a:stretch>
                    </p:blipFill>
                    <p:spPr>
                      <a:xfrm>
                        <a:off x="1619250" y="2320925"/>
                        <a:ext cx="431800" cy="430213"/>
                      </a:xfrm>
                      <a:prstGeom prst="rect">
                        <a:avLst/>
                      </a:prstGeom>
                      <a:noFill/>
                      <a:ln w="38100">
                        <a:noFill/>
                        <a:miter/>
                      </a:ln>
                    </p:spPr>
                  </p:pic>
                </p:oleObj>
              </mc:Fallback>
            </mc:AlternateContent>
          </a:graphicData>
        </a:graphic>
      </p:graphicFrame>
      <p:graphicFrame>
        <p:nvGraphicFramePr>
          <p:cNvPr id="89096" name="Object 8"/>
          <p:cNvGraphicFramePr/>
          <p:nvPr/>
        </p:nvGraphicFramePr>
        <p:xfrm>
          <a:off x="2052638" y="2349500"/>
          <a:ext cx="431800" cy="431800"/>
        </p:xfrm>
        <a:graphic>
          <a:graphicData uri="http://schemas.openxmlformats.org/presentationml/2006/ole">
            <mc:AlternateContent xmlns:mc="http://schemas.openxmlformats.org/markup-compatibility/2006">
              <mc:Choice xmlns:v="urn:schemas-microsoft-com:vml" Requires="v">
                <p:oleObj spid="_x0000_s3219" name="" r:id="rId3" imgW="139700" imgH="177800" progId="Equation.3">
                  <p:embed/>
                </p:oleObj>
              </mc:Choice>
              <mc:Fallback>
                <p:oleObj name="" r:id="rId3" imgW="139700" imgH="177800" progId="Equation.3">
                  <p:embed/>
                  <p:pic>
                    <p:nvPicPr>
                      <p:cNvPr id="0" name="图片 3218"/>
                      <p:cNvPicPr/>
                      <p:nvPr/>
                    </p:nvPicPr>
                    <p:blipFill>
                      <a:blip r:embed="rId4"/>
                      <a:stretch>
                        <a:fillRect/>
                      </a:stretch>
                    </p:blipFill>
                    <p:spPr>
                      <a:xfrm>
                        <a:off x="2052638" y="2349500"/>
                        <a:ext cx="431800" cy="431800"/>
                      </a:xfrm>
                      <a:prstGeom prst="rect">
                        <a:avLst/>
                      </a:prstGeom>
                      <a:noFill/>
                      <a:ln w="38100">
                        <a:noFill/>
                        <a:miter/>
                      </a:ln>
                    </p:spPr>
                  </p:pic>
                </p:oleObj>
              </mc:Fallback>
            </mc:AlternateContent>
          </a:graphicData>
        </a:graphic>
      </p:graphicFrame>
      <p:sp>
        <p:nvSpPr>
          <p:cNvPr id="89097" name="AutoShape 9"/>
          <p:cNvSpPr/>
          <p:nvPr/>
        </p:nvSpPr>
        <p:spPr>
          <a:xfrm>
            <a:off x="2555875" y="2060575"/>
            <a:ext cx="431800" cy="215900"/>
          </a:xfrm>
          <a:prstGeom prst="rightArrow">
            <a:avLst>
              <a:gd name="adj1" fmla="val 50000"/>
              <a:gd name="adj2" fmla="val 50000"/>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aphicFrame>
        <p:nvGraphicFramePr>
          <p:cNvPr id="40964" name="Object 12"/>
          <p:cNvGraphicFramePr/>
          <p:nvPr/>
        </p:nvGraphicFramePr>
        <p:xfrm>
          <a:off x="4359275" y="1484313"/>
          <a:ext cx="712788" cy="360362"/>
        </p:xfrm>
        <a:graphic>
          <a:graphicData uri="http://schemas.openxmlformats.org/presentationml/2006/ole">
            <mc:AlternateContent xmlns:mc="http://schemas.openxmlformats.org/markup-compatibility/2006">
              <mc:Choice xmlns:v="urn:schemas-microsoft-com:vml" Requires="v">
                <p:oleObj spid="_x0000_s3227" name="" r:id="rId5" imgW="266065" imgH="165100" progId="Equation.3">
                  <p:embed/>
                </p:oleObj>
              </mc:Choice>
              <mc:Fallback>
                <p:oleObj name="" r:id="rId5" imgW="266065" imgH="165100" progId="Equation.3">
                  <p:embed/>
                  <p:pic>
                    <p:nvPicPr>
                      <p:cNvPr id="0" name="图片 3226"/>
                      <p:cNvPicPr/>
                      <p:nvPr/>
                    </p:nvPicPr>
                    <p:blipFill>
                      <a:blip r:embed="rId6"/>
                      <a:stretch>
                        <a:fillRect/>
                      </a:stretch>
                    </p:blipFill>
                    <p:spPr>
                      <a:xfrm>
                        <a:off x="4359275" y="1484313"/>
                        <a:ext cx="712788" cy="360362"/>
                      </a:xfrm>
                      <a:prstGeom prst="rect">
                        <a:avLst/>
                      </a:prstGeom>
                      <a:noFill/>
                      <a:ln w="38100">
                        <a:noFill/>
                        <a:miter/>
                      </a:ln>
                    </p:spPr>
                  </p:pic>
                </p:oleObj>
              </mc:Fallback>
            </mc:AlternateContent>
          </a:graphicData>
        </a:graphic>
      </p:graphicFrame>
      <p:sp>
        <p:nvSpPr>
          <p:cNvPr id="89101" name="AutoShape 13"/>
          <p:cNvSpPr/>
          <p:nvPr/>
        </p:nvSpPr>
        <p:spPr>
          <a:xfrm rot="-2141862">
            <a:off x="5003800" y="1312863"/>
            <a:ext cx="1079500" cy="142875"/>
          </a:xfrm>
          <a:prstGeom prst="rightArrow">
            <a:avLst>
              <a:gd name="adj1" fmla="val 50000"/>
              <a:gd name="adj2" fmla="val 187349"/>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02" name="Rectangle 14"/>
          <p:cNvSpPr/>
          <p:nvPr/>
        </p:nvSpPr>
        <p:spPr>
          <a:xfrm>
            <a:off x="5867400" y="908050"/>
            <a:ext cx="1800225" cy="504825"/>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动能定理</a:t>
            </a:r>
            <a:endParaRPr lang="en-US" altLang="zh-CN" sz="2000" b="0" dirty="0">
              <a:latin typeface="Times New Roman" panose="02020603050405020304" pitchFamily="18" charset="0"/>
              <a:ea typeface="宋体" panose="02010600030101010101" pitchFamily="2" charset="-122"/>
            </a:endParaRPr>
          </a:p>
        </p:txBody>
      </p:sp>
      <p:sp>
        <p:nvSpPr>
          <p:cNvPr id="89103" name="Rectangle 15"/>
          <p:cNvSpPr/>
          <p:nvPr/>
        </p:nvSpPr>
        <p:spPr>
          <a:xfrm>
            <a:off x="5795963" y="1628775"/>
            <a:ext cx="1223962" cy="431800"/>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功能原理</a:t>
            </a:r>
            <a:endParaRPr lang="zh-CN" altLang="en-US" sz="2000" b="0" dirty="0">
              <a:latin typeface="Times New Roman" panose="02020603050405020304" pitchFamily="18" charset="0"/>
              <a:ea typeface="宋体" panose="02010600030101010101" pitchFamily="2" charset="-122"/>
            </a:endParaRPr>
          </a:p>
        </p:txBody>
      </p:sp>
      <p:sp>
        <p:nvSpPr>
          <p:cNvPr id="89104" name="AutoShape 16"/>
          <p:cNvSpPr/>
          <p:nvPr/>
        </p:nvSpPr>
        <p:spPr>
          <a:xfrm rot="1634016">
            <a:off x="5091113" y="1801813"/>
            <a:ext cx="935037" cy="142875"/>
          </a:xfrm>
          <a:prstGeom prst="rightArrow">
            <a:avLst>
              <a:gd name="adj1" fmla="val 50000"/>
              <a:gd name="adj2" fmla="val 162277"/>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05" name="AutoShape 17"/>
          <p:cNvSpPr/>
          <p:nvPr/>
        </p:nvSpPr>
        <p:spPr>
          <a:xfrm rot="1881963">
            <a:off x="3851275" y="2492375"/>
            <a:ext cx="1439863" cy="142875"/>
          </a:xfrm>
          <a:prstGeom prst="rightArrow">
            <a:avLst>
              <a:gd name="adj1" fmla="val 50000"/>
              <a:gd name="adj2" fmla="val 249891"/>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06" name="Rectangle 18"/>
          <p:cNvSpPr/>
          <p:nvPr/>
        </p:nvSpPr>
        <p:spPr>
          <a:xfrm>
            <a:off x="5076825" y="2565400"/>
            <a:ext cx="1412875" cy="360363"/>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动量定理</a:t>
            </a:r>
            <a:endParaRPr lang="zh-CN" altLang="en-US" sz="2000" b="0" dirty="0">
              <a:latin typeface="Times New Roman" panose="02020603050405020304" pitchFamily="18" charset="0"/>
              <a:ea typeface="宋体" panose="02010600030101010101" pitchFamily="2" charset="-122"/>
            </a:endParaRPr>
          </a:p>
        </p:txBody>
      </p:sp>
      <p:graphicFrame>
        <p:nvGraphicFramePr>
          <p:cNvPr id="2" name="Object 20"/>
          <p:cNvGraphicFramePr/>
          <p:nvPr/>
        </p:nvGraphicFramePr>
        <p:xfrm>
          <a:off x="4422775" y="2608263"/>
          <a:ext cx="509588" cy="388937"/>
        </p:xfrm>
        <a:graphic>
          <a:graphicData uri="http://schemas.openxmlformats.org/presentationml/2006/ole">
            <mc:AlternateContent xmlns:mc="http://schemas.openxmlformats.org/markup-compatibility/2006">
              <mc:Choice xmlns:v="urn:schemas-microsoft-com:vml" Requires="v">
                <p:oleObj spid="_x0000_s3218" name="" r:id="rId7" imgW="189865" imgH="177800" progId="Equation.3">
                  <p:embed/>
                </p:oleObj>
              </mc:Choice>
              <mc:Fallback>
                <p:oleObj name="" r:id="rId7" imgW="189865" imgH="177800" progId="Equation.3">
                  <p:embed/>
                  <p:pic>
                    <p:nvPicPr>
                      <p:cNvPr id="0" name="图片 3217"/>
                      <p:cNvPicPr/>
                      <p:nvPr/>
                    </p:nvPicPr>
                    <p:blipFill>
                      <a:blip r:embed="rId8"/>
                      <a:stretch>
                        <a:fillRect/>
                      </a:stretch>
                    </p:blipFill>
                    <p:spPr>
                      <a:xfrm>
                        <a:off x="4422775" y="2608263"/>
                        <a:ext cx="509588" cy="388937"/>
                      </a:xfrm>
                      <a:prstGeom prst="rect">
                        <a:avLst/>
                      </a:prstGeom>
                      <a:noFill/>
                      <a:ln w="38100">
                        <a:noFill/>
                        <a:miter/>
                      </a:ln>
                    </p:spPr>
                  </p:pic>
                </p:oleObj>
              </mc:Fallback>
            </mc:AlternateContent>
          </a:graphicData>
        </a:graphic>
      </p:graphicFrame>
      <p:sp>
        <p:nvSpPr>
          <p:cNvPr id="89109" name="Rectangle 21"/>
          <p:cNvSpPr/>
          <p:nvPr/>
        </p:nvSpPr>
        <p:spPr>
          <a:xfrm>
            <a:off x="468313" y="2492375"/>
            <a:ext cx="73025" cy="2519363"/>
          </a:xfrm>
          <a:prstGeom prst="rect">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10" name="Rectangle 22"/>
          <p:cNvSpPr/>
          <p:nvPr/>
        </p:nvSpPr>
        <p:spPr>
          <a:xfrm>
            <a:off x="107950" y="5013325"/>
            <a:ext cx="1368425" cy="504825"/>
          </a:xfrm>
          <a:prstGeom prst="rect">
            <a:avLst/>
          </a:prstGeom>
          <a:noFill/>
          <a:ln w="9525">
            <a:noFill/>
          </a:ln>
        </p:spPr>
        <p:txBody>
          <a:bodyPr anchor="t"/>
          <a:p>
            <a:pPr marL="342900" indent="-342900" eaLnBrk="0" hangingPunct="0">
              <a:spcBef>
                <a:spcPct val="20000"/>
              </a:spcBef>
            </a:pPr>
            <a:r>
              <a:rPr lang="zh-CN" altLang="en-US" sz="2400" b="0" dirty="0">
                <a:latin typeface="Arial" panose="020B0604020202020204" pitchFamily="34" charset="0"/>
                <a:ea typeface="宋体" panose="02010600030101010101" pitchFamily="2" charset="-122"/>
              </a:rPr>
              <a:t>刚体</a:t>
            </a:r>
            <a:endParaRPr lang="en-US" altLang="zh-CN" sz="2400" b="0" dirty="0">
              <a:latin typeface="Times New Roman" panose="02020603050405020304" pitchFamily="18" charset="0"/>
              <a:ea typeface="宋体" panose="02010600030101010101" pitchFamily="2" charset="-122"/>
            </a:endParaRPr>
          </a:p>
        </p:txBody>
      </p:sp>
      <p:sp>
        <p:nvSpPr>
          <p:cNvPr id="89111" name="AutoShape 23"/>
          <p:cNvSpPr/>
          <p:nvPr/>
        </p:nvSpPr>
        <p:spPr>
          <a:xfrm>
            <a:off x="898525" y="5157788"/>
            <a:ext cx="504825" cy="215900"/>
          </a:xfrm>
          <a:prstGeom prst="rightArrow">
            <a:avLst>
              <a:gd name="adj1" fmla="val 50000"/>
              <a:gd name="adj2" fmla="val 57979"/>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12" name="Rectangle 24"/>
          <p:cNvSpPr/>
          <p:nvPr/>
        </p:nvSpPr>
        <p:spPr>
          <a:xfrm>
            <a:off x="1258888" y="5013325"/>
            <a:ext cx="2735262" cy="504825"/>
          </a:xfrm>
          <a:prstGeom prst="rect">
            <a:avLst/>
          </a:prstGeom>
          <a:noFill/>
          <a:ln w="9525">
            <a:noFill/>
          </a:ln>
        </p:spPr>
        <p:txBody>
          <a:bodyPr anchor="t"/>
          <a:p>
            <a:pPr marL="342900" indent="-342900" eaLnBrk="0" hangingPunct="0">
              <a:spcBef>
                <a:spcPct val="20000"/>
              </a:spcBef>
            </a:pPr>
            <a:r>
              <a:rPr lang="zh-CN" altLang="en-US" sz="2400" b="0" dirty="0">
                <a:latin typeface="Arial" panose="020B0604020202020204" pitchFamily="34" charset="0"/>
                <a:ea typeface="宋体" panose="02010600030101010101" pitchFamily="2" charset="-122"/>
              </a:rPr>
              <a:t>  运动学</a:t>
            </a:r>
            <a:endParaRPr lang="zh-CN" altLang="en-US" sz="2400" b="0" dirty="0">
              <a:latin typeface="Arial" panose="020B0604020202020204" pitchFamily="34" charset="0"/>
              <a:ea typeface="宋体" panose="02010600030101010101" pitchFamily="2" charset="-122"/>
            </a:endParaRPr>
          </a:p>
          <a:p>
            <a:pPr marL="342900" indent="-342900" eaLnBrk="0" hangingPunct="0">
              <a:spcBef>
                <a:spcPct val="20000"/>
              </a:spcBef>
            </a:pPr>
            <a:r>
              <a:rPr lang="en-US" altLang="zh-CN" sz="2400" b="0" dirty="0">
                <a:latin typeface="Arial" panose="020B0604020202020204" pitchFamily="34" charset="0"/>
                <a:ea typeface="宋体" panose="02010600030101010101" pitchFamily="2" charset="-122"/>
              </a:rPr>
              <a:t>(</a:t>
            </a:r>
            <a:r>
              <a:rPr lang="zh-CN" altLang="en-US" sz="2400" b="0" dirty="0">
                <a:latin typeface="Arial" panose="020B0604020202020204" pitchFamily="34" charset="0"/>
                <a:ea typeface="宋体" panose="02010600030101010101" pitchFamily="2" charset="-122"/>
              </a:rPr>
              <a:t>定轴转动</a:t>
            </a:r>
            <a:r>
              <a:rPr lang="en-US" altLang="zh-CN" sz="2400" b="0" dirty="0">
                <a:latin typeface="Arial" panose="020B0604020202020204" pitchFamily="34" charset="0"/>
                <a:ea typeface="宋体" panose="02010600030101010101" pitchFamily="2" charset="-122"/>
              </a:rPr>
              <a:t>)</a:t>
            </a:r>
            <a:endParaRPr lang="en-US" altLang="zh-CN" sz="2400" b="0" dirty="0">
              <a:latin typeface="Arial" panose="020B0604020202020204" pitchFamily="34" charset="0"/>
              <a:ea typeface="宋体" panose="02010600030101010101" pitchFamily="2" charset="-122"/>
            </a:endParaRPr>
          </a:p>
        </p:txBody>
      </p:sp>
      <p:graphicFrame>
        <p:nvGraphicFramePr>
          <p:cNvPr id="89113" name="Object 25"/>
          <p:cNvGraphicFramePr/>
          <p:nvPr/>
        </p:nvGraphicFramePr>
        <p:xfrm>
          <a:off x="1546225" y="5805488"/>
          <a:ext cx="360363" cy="433387"/>
        </p:xfrm>
        <a:graphic>
          <a:graphicData uri="http://schemas.openxmlformats.org/presentationml/2006/ole">
            <mc:AlternateContent xmlns:mc="http://schemas.openxmlformats.org/markup-compatibility/2006">
              <mc:Choice xmlns:v="urn:schemas-microsoft-com:vml" Requires="v">
                <p:oleObj spid="_x0000_s3223" name="" r:id="rId9" imgW="127000" imgH="177165" progId="Equation.3">
                  <p:embed/>
                </p:oleObj>
              </mc:Choice>
              <mc:Fallback>
                <p:oleObj name="" r:id="rId9" imgW="127000" imgH="177165" progId="Equation.3">
                  <p:embed/>
                  <p:pic>
                    <p:nvPicPr>
                      <p:cNvPr id="0" name="图片 3222"/>
                      <p:cNvPicPr/>
                      <p:nvPr/>
                    </p:nvPicPr>
                    <p:blipFill>
                      <a:blip r:embed="rId10"/>
                      <a:stretch>
                        <a:fillRect/>
                      </a:stretch>
                    </p:blipFill>
                    <p:spPr>
                      <a:xfrm>
                        <a:off x="1546225" y="5805488"/>
                        <a:ext cx="360363" cy="433387"/>
                      </a:xfrm>
                      <a:prstGeom prst="rect">
                        <a:avLst/>
                      </a:prstGeom>
                      <a:noFill/>
                      <a:ln w="38100">
                        <a:noFill/>
                        <a:miter/>
                      </a:ln>
                    </p:spPr>
                  </p:pic>
                </p:oleObj>
              </mc:Fallback>
            </mc:AlternateContent>
          </a:graphicData>
        </a:graphic>
      </p:graphicFrame>
      <p:graphicFrame>
        <p:nvGraphicFramePr>
          <p:cNvPr id="89114" name="Object 26"/>
          <p:cNvGraphicFramePr/>
          <p:nvPr/>
        </p:nvGraphicFramePr>
        <p:xfrm>
          <a:off x="2051050" y="5864225"/>
          <a:ext cx="360363" cy="360363"/>
        </p:xfrm>
        <a:graphic>
          <a:graphicData uri="http://schemas.openxmlformats.org/presentationml/2006/ole">
            <mc:AlternateContent xmlns:mc="http://schemas.openxmlformats.org/markup-compatibility/2006">
              <mc:Choice xmlns:v="urn:schemas-microsoft-com:vml" Requires="v">
                <p:oleObj spid="_x0000_s3226" name="" r:id="rId11" imgW="152400" imgH="139700" progId="Equation.3">
                  <p:embed/>
                </p:oleObj>
              </mc:Choice>
              <mc:Fallback>
                <p:oleObj name="" r:id="rId11" imgW="152400" imgH="139700" progId="Equation.3">
                  <p:embed/>
                  <p:pic>
                    <p:nvPicPr>
                      <p:cNvPr id="0" name="图片 3225"/>
                      <p:cNvPicPr/>
                      <p:nvPr/>
                    </p:nvPicPr>
                    <p:blipFill>
                      <a:blip r:embed="rId12"/>
                      <a:stretch>
                        <a:fillRect/>
                      </a:stretch>
                    </p:blipFill>
                    <p:spPr>
                      <a:xfrm>
                        <a:off x="2051050" y="5864225"/>
                        <a:ext cx="360363" cy="360363"/>
                      </a:xfrm>
                      <a:prstGeom prst="rect">
                        <a:avLst/>
                      </a:prstGeom>
                      <a:noFill/>
                      <a:ln w="38100">
                        <a:noFill/>
                        <a:miter/>
                      </a:ln>
                    </p:spPr>
                  </p:pic>
                </p:oleObj>
              </mc:Fallback>
            </mc:AlternateContent>
          </a:graphicData>
        </a:graphic>
      </p:graphicFrame>
      <p:sp>
        <p:nvSpPr>
          <p:cNvPr id="89115" name="AutoShape 27"/>
          <p:cNvSpPr/>
          <p:nvPr/>
        </p:nvSpPr>
        <p:spPr>
          <a:xfrm>
            <a:off x="2484438" y="5157788"/>
            <a:ext cx="576262" cy="217487"/>
          </a:xfrm>
          <a:prstGeom prst="rightArrow">
            <a:avLst>
              <a:gd name="adj1" fmla="val 50000"/>
              <a:gd name="adj2" fmla="val 65701"/>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16" name="Rectangle 28"/>
          <p:cNvSpPr/>
          <p:nvPr/>
        </p:nvSpPr>
        <p:spPr>
          <a:xfrm>
            <a:off x="3146425" y="5056188"/>
            <a:ext cx="1368425" cy="504825"/>
          </a:xfrm>
          <a:prstGeom prst="rect">
            <a:avLst/>
          </a:prstGeom>
          <a:noFill/>
          <a:ln w="9525">
            <a:noFill/>
          </a:ln>
        </p:spPr>
        <p:txBody>
          <a:bodyPr anchor="t"/>
          <a:p>
            <a:pPr marL="342900" indent="-342900" eaLnBrk="0" hangingPunct="0">
              <a:spcBef>
                <a:spcPct val="20000"/>
              </a:spcBef>
            </a:pPr>
            <a:r>
              <a:rPr lang="zh-CN" altLang="en-US" sz="2400" b="0" dirty="0">
                <a:latin typeface="Arial" panose="020B0604020202020204" pitchFamily="34" charset="0"/>
                <a:ea typeface="宋体" panose="02010600030101010101" pitchFamily="2" charset="-122"/>
              </a:rPr>
              <a:t>动 力 学</a:t>
            </a:r>
            <a:endParaRPr lang="en-US" altLang="zh-CN" sz="2400" b="0" dirty="0">
              <a:latin typeface="Times New Roman" panose="02020603050405020304" pitchFamily="18" charset="0"/>
              <a:ea typeface="宋体" panose="02010600030101010101" pitchFamily="2" charset="-122"/>
            </a:endParaRPr>
          </a:p>
        </p:txBody>
      </p:sp>
      <p:graphicFrame>
        <p:nvGraphicFramePr>
          <p:cNvPr id="89117" name="Object 29"/>
          <p:cNvGraphicFramePr/>
          <p:nvPr/>
        </p:nvGraphicFramePr>
        <p:xfrm>
          <a:off x="3132138" y="5516563"/>
          <a:ext cx="1008062" cy="433387"/>
        </p:xfrm>
        <a:graphic>
          <a:graphicData uri="http://schemas.openxmlformats.org/presentationml/2006/ole">
            <mc:AlternateContent xmlns:mc="http://schemas.openxmlformats.org/markup-compatibility/2006">
              <mc:Choice xmlns:v="urn:schemas-microsoft-com:vml" Requires="v">
                <p:oleObj spid="_x0000_s3224" name="" r:id="rId13" imgW="583565" imgH="215900" progId="Equation.3">
                  <p:embed/>
                </p:oleObj>
              </mc:Choice>
              <mc:Fallback>
                <p:oleObj name="" r:id="rId13" imgW="583565" imgH="215900" progId="Equation.3">
                  <p:embed/>
                  <p:pic>
                    <p:nvPicPr>
                      <p:cNvPr id="0" name="图片 3223"/>
                      <p:cNvPicPr/>
                      <p:nvPr/>
                    </p:nvPicPr>
                    <p:blipFill>
                      <a:blip r:embed="rId14"/>
                      <a:stretch>
                        <a:fillRect/>
                      </a:stretch>
                    </p:blipFill>
                    <p:spPr>
                      <a:xfrm>
                        <a:off x="3132138" y="5516563"/>
                        <a:ext cx="1008062" cy="433387"/>
                      </a:xfrm>
                      <a:prstGeom prst="rect">
                        <a:avLst/>
                      </a:prstGeom>
                      <a:noFill/>
                      <a:ln w="38100">
                        <a:noFill/>
                        <a:miter/>
                      </a:ln>
                    </p:spPr>
                  </p:pic>
                </p:oleObj>
              </mc:Fallback>
            </mc:AlternateContent>
          </a:graphicData>
        </a:graphic>
      </p:graphicFrame>
      <p:sp>
        <p:nvSpPr>
          <p:cNvPr id="89118" name="Rectangle 30"/>
          <p:cNvSpPr/>
          <p:nvPr/>
        </p:nvSpPr>
        <p:spPr>
          <a:xfrm rot="-1408771" flipV="1">
            <a:off x="3873500" y="1887538"/>
            <a:ext cx="1360488" cy="69850"/>
          </a:xfrm>
          <a:prstGeom prst="rect">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79898" name="矩形 209936"/>
          <p:cNvSpPr/>
          <p:nvPr/>
        </p:nvSpPr>
        <p:spPr>
          <a:xfrm>
            <a:off x="755650" y="50800"/>
            <a:ext cx="6624638" cy="641350"/>
          </a:xfrm>
          <a:prstGeom prst="rect">
            <a:avLst/>
          </a:prstGeom>
          <a:noFill/>
          <a:ln w="9525">
            <a:noFill/>
          </a:ln>
        </p:spPr>
        <p:txBody>
          <a:bodyPr anchor="t">
            <a:spAutoFit/>
          </a:bodyPr>
          <a:p>
            <a:pPr algn="ctr"/>
            <a:r>
              <a:rPr lang="zh-CN" altLang="en-US" sz="3600" dirty="0">
                <a:solidFill>
                  <a:srgbClr val="0000FF"/>
                </a:solidFill>
                <a:latin typeface="Times New Roman" panose="02020603050405020304" pitchFamily="18" charset="0"/>
                <a:ea typeface="宋体" panose="02010600030101010101" pitchFamily="2" charset="-122"/>
              </a:rPr>
              <a:t>质点力学与刚体力学 </a:t>
            </a:r>
            <a:r>
              <a:rPr lang="en-US" altLang="zh-CN" sz="3600" dirty="0">
                <a:solidFill>
                  <a:srgbClr val="0000FF"/>
                </a:solidFill>
                <a:latin typeface="Times New Roman" panose="02020603050405020304" pitchFamily="18" charset="0"/>
                <a:ea typeface="宋体" panose="02010600030101010101" pitchFamily="2" charset="-122"/>
              </a:rPr>
              <a:t>(</a:t>
            </a:r>
            <a:r>
              <a:rPr lang="zh-CN" altLang="en-US" sz="3600" dirty="0">
                <a:solidFill>
                  <a:srgbClr val="0000FF"/>
                </a:solidFill>
                <a:latin typeface="Times New Roman" panose="02020603050405020304" pitchFamily="18" charset="0"/>
                <a:ea typeface="宋体" panose="02010600030101010101" pitchFamily="2" charset="-122"/>
              </a:rPr>
              <a:t>前五章</a:t>
            </a:r>
            <a:r>
              <a:rPr lang="en-US" altLang="zh-CN" sz="3600" dirty="0">
                <a:solidFill>
                  <a:srgbClr val="0000FF"/>
                </a:solidFill>
                <a:latin typeface="Times New Roman" panose="02020603050405020304" pitchFamily="18" charset="0"/>
                <a:ea typeface="宋体" panose="02010600030101010101" pitchFamily="2" charset="-122"/>
              </a:rPr>
              <a:t>)</a:t>
            </a:r>
            <a:endParaRPr lang="en-US" altLang="zh-CN" sz="3600" dirty="0">
              <a:latin typeface="Times New Roman" panose="02020603050405020304" pitchFamily="18" charset="0"/>
              <a:ea typeface="宋体" panose="02010600030101010101" pitchFamily="2" charset="-122"/>
            </a:endParaRPr>
          </a:p>
        </p:txBody>
      </p:sp>
      <p:graphicFrame>
        <p:nvGraphicFramePr>
          <p:cNvPr id="89121" name="Object 33"/>
          <p:cNvGraphicFramePr/>
          <p:nvPr/>
        </p:nvGraphicFramePr>
        <p:xfrm>
          <a:off x="2843213" y="2276475"/>
          <a:ext cx="1008062" cy="431800"/>
        </p:xfrm>
        <a:graphic>
          <a:graphicData uri="http://schemas.openxmlformats.org/presentationml/2006/ole">
            <mc:AlternateContent xmlns:mc="http://schemas.openxmlformats.org/markup-compatibility/2006">
              <mc:Choice xmlns:v="urn:schemas-microsoft-com:vml" Requires="v">
                <p:oleObj spid="_x0000_s3220" name="" r:id="rId15" imgW="507365" imgH="215900" progId="Equation.3">
                  <p:embed/>
                </p:oleObj>
              </mc:Choice>
              <mc:Fallback>
                <p:oleObj name="" r:id="rId15" imgW="507365" imgH="215900" progId="Equation.3">
                  <p:embed/>
                  <p:pic>
                    <p:nvPicPr>
                      <p:cNvPr id="0" name="图片 3219"/>
                      <p:cNvPicPr/>
                      <p:nvPr/>
                    </p:nvPicPr>
                    <p:blipFill>
                      <a:blip r:embed="rId16"/>
                      <a:stretch>
                        <a:fillRect/>
                      </a:stretch>
                    </p:blipFill>
                    <p:spPr>
                      <a:xfrm>
                        <a:off x="2843213" y="2276475"/>
                        <a:ext cx="1008062" cy="431800"/>
                      </a:xfrm>
                      <a:prstGeom prst="rect">
                        <a:avLst/>
                      </a:prstGeom>
                      <a:noFill/>
                      <a:ln w="38100">
                        <a:noFill/>
                        <a:miter/>
                      </a:ln>
                    </p:spPr>
                  </p:pic>
                </p:oleObj>
              </mc:Fallback>
            </mc:AlternateContent>
          </a:graphicData>
        </a:graphic>
      </p:graphicFrame>
      <p:graphicFrame>
        <p:nvGraphicFramePr>
          <p:cNvPr id="3" name="Object 34"/>
          <p:cNvGraphicFramePr/>
          <p:nvPr/>
        </p:nvGraphicFramePr>
        <p:xfrm>
          <a:off x="4500563" y="4724400"/>
          <a:ext cx="441325" cy="339725"/>
        </p:xfrm>
        <a:graphic>
          <a:graphicData uri="http://schemas.openxmlformats.org/presentationml/2006/ole">
            <mc:AlternateContent xmlns:mc="http://schemas.openxmlformats.org/markup-compatibility/2006">
              <mc:Choice xmlns:v="urn:schemas-microsoft-com:vml" Requires="v">
                <p:oleObj spid="_x0000_s3221" name="" r:id="rId17" imgW="203200" imgH="165100" progId="Equation.3">
                  <p:embed/>
                </p:oleObj>
              </mc:Choice>
              <mc:Fallback>
                <p:oleObj name="" r:id="rId17" imgW="203200" imgH="165100" progId="Equation.3">
                  <p:embed/>
                  <p:pic>
                    <p:nvPicPr>
                      <p:cNvPr id="0" name="图片 3220"/>
                      <p:cNvPicPr/>
                      <p:nvPr/>
                    </p:nvPicPr>
                    <p:blipFill>
                      <a:blip r:embed="rId18"/>
                      <a:stretch>
                        <a:fillRect/>
                      </a:stretch>
                    </p:blipFill>
                    <p:spPr>
                      <a:xfrm>
                        <a:off x="4500563" y="4724400"/>
                        <a:ext cx="441325" cy="339725"/>
                      </a:xfrm>
                      <a:prstGeom prst="rect">
                        <a:avLst/>
                      </a:prstGeom>
                      <a:noFill/>
                      <a:ln w="38100">
                        <a:noFill/>
                        <a:miter/>
                      </a:ln>
                    </p:spPr>
                  </p:pic>
                </p:oleObj>
              </mc:Fallback>
            </mc:AlternateContent>
          </a:graphicData>
        </a:graphic>
      </p:graphicFrame>
      <p:graphicFrame>
        <p:nvGraphicFramePr>
          <p:cNvPr id="4" name="Object 35"/>
          <p:cNvGraphicFramePr/>
          <p:nvPr/>
        </p:nvGraphicFramePr>
        <p:xfrm>
          <a:off x="5003800" y="4552950"/>
          <a:ext cx="642938" cy="387350"/>
        </p:xfrm>
        <a:graphic>
          <a:graphicData uri="http://schemas.openxmlformats.org/presentationml/2006/ole">
            <mc:AlternateContent xmlns:mc="http://schemas.openxmlformats.org/markup-compatibility/2006">
              <mc:Choice xmlns:v="urn:schemas-microsoft-com:vml" Requires="v">
                <p:oleObj spid="_x0000_s3225" name="" r:id="rId19" imgW="240665" imgH="177800" progId="Equation.3">
                  <p:embed/>
                </p:oleObj>
              </mc:Choice>
              <mc:Fallback>
                <p:oleObj name="" r:id="rId19" imgW="240665" imgH="177800" progId="Equation.3">
                  <p:embed/>
                  <p:pic>
                    <p:nvPicPr>
                      <p:cNvPr id="0" name="图片 3224"/>
                      <p:cNvPicPr/>
                      <p:nvPr/>
                    </p:nvPicPr>
                    <p:blipFill>
                      <a:blip r:embed="rId20"/>
                      <a:stretch>
                        <a:fillRect/>
                      </a:stretch>
                    </p:blipFill>
                    <p:spPr>
                      <a:xfrm>
                        <a:off x="5003800" y="4552950"/>
                        <a:ext cx="642938" cy="387350"/>
                      </a:xfrm>
                      <a:prstGeom prst="rect">
                        <a:avLst/>
                      </a:prstGeom>
                      <a:noFill/>
                      <a:ln w="38100">
                        <a:noFill/>
                        <a:miter/>
                      </a:ln>
                    </p:spPr>
                  </p:pic>
                </p:oleObj>
              </mc:Fallback>
            </mc:AlternateContent>
          </a:graphicData>
        </a:graphic>
      </p:graphicFrame>
      <p:sp>
        <p:nvSpPr>
          <p:cNvPr id="89125" name="Rectangle 37"/>
          <p:cNvSpPr/>
          <p:nvPr/>
        </p:nvSpPr>
        <p:spPr>
          <a:xfrm>
            <a:off x="6011863" y="4292600"/>
            <a:ext cx="1800225" cy="504825"/>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动能定理</a:t>
            </a:r>
            <a:endParaRPr lang="en-US" altLang="zh-CN" sz="2000" b="0" dirty="0">
              <a:latin typeface="Times New Roman" panose="02020603050405020304" pitchFamily="18" charset="0"/>
              <a:ea typeface="宋体" panose="02010600030101010101" pitchFamily="2" charset="-122"/>
            </a:endParaRPr>
          </a:p>
        </p:txBody>
      </p:sp>
      <p:sp>
        <p:nvSpPr>
          <p:cNvPr id="89128" name="AutoShape 40"/>
          <p:cNvSpPr/>
          <p:nvPr/>
        </p:nvSpPr>
        <p:spPr>
          <a:xfrm rot="1491861">
            <a:off x="4365625" y="5543550"/>
            <a:ext cx="1728788" cy="142875"/>
          </a:xfrm>
          <a:prstGeom prst="rightArrow">
            <a:avLst>
              <a:gd name="adj1" fmla="val 50000"/>
              <a:gd name="adj2" fmla="val 300035"/>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89129" name="Rectangle 41"/>
          <p:cNvSpPr/>
          <p:nvPr/>
        </p:nvSpPr>
        <p:spPr>
          <a:xfrm>
            <a:off x="5940425" y="5588000"/>
            <a:ext cx="1511300" cy="360363"/>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角动量定理</a:t>
            </a:r>
            <a:endParaRPr lang="zh-CN" altLang="en-US" sz="2000" b="0" dirty="0">
              <a:latin typeface="Times New Roman" panose="02020603050405020304" pitchFamily="18" charset="0"/>
              <a:ea typeface="宋体" panose="02010600030101010101" pitchFamily="2" charset="-122"/>
            </a:endParaRPr>
          </a:p>
        </p:txBody>
      </p:sp>
      <p:graphicFrame>
        <p:nvGraphicFramePr>
          <p:cNvPr id="5" name="Object 42"/>
          <p:cNvGraphicFramePr/>
          <p:nvPr/>
        </p:nvGraphicFramePr>
        <p:xfrm>
          <a:off x="4572000" y="5516563"/>
          <a:ext cx="441325" cy="339725"/>
        </p:xfrm>
        <a:graphic>
          <a:graphicData uri="http://schemas.openxmlformats.org/presentationml/2006/ole">
            <mc:AlternateContent xmlns:mc="http://schemas.openxmlformats.org/markup-compatibility/2006">
              <mc:Choice xmlns:v="urn:schemas-microsoft-com:vml" Requires="v">
                <p:oleObj spid="_x0000_s3236" name="" r:id="rId21" imgW="203200" imgH="165100" progId="Equation.3">
                  <p:embed/>
                </p:oleObj>
              </mc:Choice>
              <mc:Fallback>
                <p:oleObj name="" r:id="rId21" imgW="203200" imgH="165100" progId="Equation.3">
                  <p:embed/>
                  <p:pic>
                    <p:nvPicPr>
                      <p:cNvPr id="0" name="图片 3235"/>
                      <p:cNvPicPr/>
                      <p:nvPr/>
                    </p:nvPicPr>
                    <p:blipFill>
                      <a:blip r:embed="rId22"/>
                      <a:stretch>
                        <a:fillRect/>
                      </a:stretch>
                    </p:blipFill>
                    <p:spPr>
                      <a:xfrm>
                        <a:off x="4572000" y="5516563"/>
                        <a:ext cx="441325" cy="339725"/>
                      </a:xfrm>
                      <a:prstGeom prst="rect">
                        <a:avLst/>
                      </a:prstGeom>
                      <a:noFill/>
                      <a:ln w="38100">
                        <a:noFill/>
                        <a:miter/>
                      </a:ln>
                    </p:spPr>
                  </p:pic>
                </p:oleObj>
              </mc:Fallback>
            </mc:AlternateContent>
          </a:graphicData>
        </a:graphic>
      </p:graphicFrame>
      <p:graphicFrame>
        <p:nvGraphicFramePr>
          <p:cNvPr id="6" name="Object 43"/>
          <p:cNvGraphicFramePr/>
          <p:nvPr/>
        </p:nvGraphicFramePr>
        <p:xfrm>
          <a:off x="5076825" y="5632450"/>
          <a:ext cx="509588" cy="388938"/>
        </p:xfrm>
        <a:graphic>
          <a:graphicData uri="http://schemas.openxmlformats.org/presentationml/2006/ole">
            <mc:AlternateContent xmlns:mc="http://schemas.openxmlformats.org/markup-compatibility/2006">
              <mc:Choice xmlns:v="urn:schemas-microsoft-com:vml" Requires="v">
                <p:oleObj spid="_x0000_s3235" name="" r:id="rId23" imgW="189865" imgH="177800" progId="Equation.3">
                  <p:embed/>
                </p:oleObj>
              </mc:Choice>
              <mc:Fallback>
                <p:oleObj name="" r:id="rId23" imgW="189865" imgH="177800" progId="Equation.3">
                  <p:embed/>
                  <p:pic>
                    <p:nvPicPr>
                      <p:cNvPr id="0" name="图片 3234"/>
                      <p:cNvPicPr/>
                      <p:nvPr/>
                    </p:nvPicPr>
                    <p:blipFill>
                      <a:blip r:embed="rId8"/>
                      <a:stretch>
                        <a:fillRect/>
                      </a:stretch>
                    </p:blipFill>
                    <p:spPr>
                      <a:xfrm>
                        <a:off x="5076825" y="5632450"/>
                        <a:ext cx="509588" cy="388938"/>
                      </a:xfrm>
                      <a:prstGeom prst="rect">
                        <a:avLst/>
                      </a:prstGeom>
                      <a:noFill/>
                      <a:ln w="38100">
                        <a:noFill/>
                        <a:miter/>
                      </a:ln>
                    </p:spPr>
                  </p:pic>
                </p:oleObj>
              </mc:Fallback>
            </mc:AlternateContent>
          </a:graphicData>
        </a:graphic>
      </p:graphicFrame>
      <p:sp>
        <p:nvSpPr>
          <p:cNvPr id="89133" name="AutoShape 45"/>
          <p:cNvSpPr/>
          <p:nvPr/>
        </p:nvSpPr>
        <p:spPr>
          <a:xfrm rot="-1131758">
            <a:off x="4360863" y="4902200"/>
            <a:ext cx="1655762" cy="146050"/>
          </a:xfrm>
          <a:prstGeom prst="rightArrow">
            <a:avLst>
              <a:gd name="adj1" fmla="val 50000"/>
              <a:gd name="adj2" fmla="val 281114"/>
            </a:avLst>
          </a:prstGeom>
          <a:solidFill>
            <a:srgbClr val="00FF00"/>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graphicFrame>
        <p:nvGraphicFramePr>
          <p:cNvPr id="197667" name="对象 197666"/>
          <p:cNvGraphicFramePr/>
          <p:nvPr/>
        </p:nvGraphicFramePr>
        <p:xfrm>
          <a:off x="6011863" y="4581525"/>
          <a:ext cx="2590800" cy="574675"/>
        </p:xfrm>
        <a:graphic>
          <a:graphicData uri="http://schemas.openxmlformats.org/presentationml/2006/ole">
            <mc:AlternateContent xmlns:mc="http://schemas.openxmlformats.org/markup-compatibility/2006">
              <mc:Choice xmlns:v="urn:schemas-microsoft-com:vml" Requires="v">
                <p:oleObj spid="_x0000_s3232" name="" r:id="rId24" imgW="1815465" imgH="393700" progId="Equation.3">
                  <p:embed/>
                </p:oleObj>
              </mc:Choice>
              <mc:Fallback>
                <p:oleObj name="" r:id="rId24" imgW="1815465" imgH="393700" progId="Equation.3">
                  <p:embed/>
                  <p:pic>
                    <p:nvPicPr>
                      <p:cNvPr id="0" name="图片 3231"/>
                      <p:cNvPicPr/>
                      <p:nvPr/>
                    </p:nvPicPr>
                    <p:blipFill>
                      <a:blip r:embed="rId25"/>
                      <a:stretch>
                        <a:fillRect/>
                      </a:stretch>
                    </p:blipFill>
                    <p:spPr>
                      <a:xfrm>
                        <a:off x="6011863" y="4581525"/>
                        <a:ext cx="2590800" cy="574675"/>
                      </a:xfrm>
                      <a:prstGeom prst="rect">
                        <a:avLst/>
                      </a:prstGeom>
                      <a:noFill/>
                      <a:ln w="38100">
                        <a:noFill/>
                        <a:miter/>
                      </a:ln>
                    </p:spPr>
                  </p:pic>
                </p:oleObj>
              </mc:Fallback>
            </mc:AlternateContent>
          </a:graphicData>
        </a:graphic>
      </p:graphicFrame>
      <p:sp>
        <p:nvSpPr>
          <p:cNvPr id="89136" name="Rectangle 48"/>
          <p:cNvSpPr/>
          <p:nvPr/>
        </p:nvSpPr>
        <p:spPr>
          <a:xfrm>
            <a:off x="5940425" y="6065838"/>
            <a:ext cx="2052638" cy="531812"/>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角动量守恒</a:t>
            </a:r>
            <a:endParaRPr lang="zh-CN" altLang="en-US" sz="2000" b="0" dirty="0">
              <a:latin typeface="Times New Roman" panose="02020603050405020304" pitchFamily="18" charset="0"/>
              <a:ea typeface="宋体" panose="02010600030101010101" pitchFamily="2" charset="-122"/>
            </a:endParaRPr>
          </a:p>
        </p:txBody>
      </p:sp>
      <p:graphicFrame>
        <p:nvGraphicFramePr>
          <p:cNvPr id="8" name="Object 49"/>
          <p:cNvGraphicFramePr/>
          <p:nvPr/>
        </p:nvGraphicFramePr>
        <p:xfrm>
          <a:off x="7451725" y="5516563"/>
          <a:ext cx="1476375" cy="506412"/>
        </p:xfrm>
        <a:graphic>
          <a:graphicData uri="http://schemas.openxmlformats.org/presentationml/2006/ole">
            <mc:AlternateContent xmlns:mc="http://schemas.openxmlformats.org/markup-compatibility/2006">
              <mc:Choice xmlns:v="urn:schemas-microsoft-com:vml" Requires="v">
                <p:oleObj spid="_x0000_s3231" name="" r:id="rId26" imgW="1205230" imgH="355600" progId="Equation.3">
                  <p:embed/>
                </p:oleObj>
              </mc:Choice>
              <mc:Fallback>
                <p:oleObj name="" r:id="rId26" imgW="1205230" imgH="355600" progId="Equation.3">
                  <p:embed/>
                  <p:pic>
                    <p:nvPicPr>
                      <p:cNvPr id="0" name="图片 3230"/>
                      <p:cNvPicPr/>
                      <p:nvPr/>
                    </p:nvPicPr>
                    <p:blipFill>
                      <a:blip r:embed="rId27"/>
                      <a:stretch>
                        <a:fillRect/>
                      </a:stretch>
                    </p:blipFill>
                    <p:spPr>
                      <a:xfrm>
                        <a:off x="7451725" y="5516563"/>
                        <a:ext cx="1476375" cy="506412"/>
                      </a:xfrm>
                      <a:prstGeom prst="rect">
                        <a:avLst/>
                      </a:prstGeom>
                      <a:noFill/>
                      <a:ln w="38100">
                        <a:noFill/>
                        <a:miter/>
                      </a:ln>
                    </p:spPr>
                  </p:pic>
                </p:oleObj>
              </mc:Fallback>
            </mc:AlternateContent>
          </a:graphicData>
        </a:graphic>
      </p:graphicFrame>
      <p:graphicFrame>
        <p:nvGraphicFramePr>
          <p:cNvPr id="9" name="Object 50"/>
          <p:cNvGraphicFramePr/>
          <p:nvPr/>
        </p:nvGraphicFramePr>
        <p:xfrm>
          <a:off x="7477125" y="6165850"/>
          <a:ext cx="1212850" cy="290513"/>
        </p:xfrm>
        <a:graphic>
          <a:graphicData uri="http://schemas.openxmlformats.org/presentationml/2006/ole">
            <mc:AlternateContent xmlns:mc="http://schemas.openxmlformats.org/markup-compatibility/2006">
              <mc:Choice xmlns:v="urn:schemas-microsoft-com:vml" Requires="v">
                <p:oleObj spid="_x0000_s3237" name="" r:id="rId28" imgW="989965" imgH="203200" progId="Equation.3">
                  <p:embed/>
                </p:oleObj>
              </mc:Choice>
              <mc:Fallback>
                <p:oleObj name="" r:id="rId28" imgW="989965" imgH="203200" progId="Equation.3">
                  <p:embed/>
                  <p:pic>
                    <p:nvPicPr>
                      <p:cNvPr id="0" name="图片 3236"/>
                      <p:cNvPicPr/>
                      <p:nvPr/>
                    </p:nvPicPr>
                    <p:blipFill>
                      <a:blip r:embed="rId29"/>
                      <a:stretch>
                        <a:fillRect/>
                      </a:stretch>
                    </p:blipFill>
                    <p:spPr>
                      <a:xfrm>
                        <a:off x="7477125" y="6165850"/>
                        <a:ext cx="1212850" cy="290513"/>
                      </a:xfrm>
                      <a:prstGeom prst="rect">
                        <a:avLst/>
                      </a:prstGeom>
                      <a:noFill/>
                      <a:ln w="38100">
                        <a:noFill/>
                        <a:miter/>
                      </a:ln>
                    </p:spPr>
                  </p:pic>
                </p:oleObj>
              </mc:Fallback>
            </mc:AlternateContent>
          </a:graphicData>
        </a:graphic>
      </p:graphicFrame>
      <p:graphicFrame>
        <p:nvGraphicFramePr>
          <p:cNvPr id="246794" name="对象 246793"/>
          <p:cNvGraphicFramePr/>
          <p:nvPr/>
        </p:nvGraphicFramePr>
        <p:xfrm>
          <a:off x="7070725" y="836613"/>
          <a:ext cx="1604963" cy="576262"/>
        </p:xfrm>
        <a:graphic>
          <a:graphicData uri="http://schemas.openxmlformats.org/presentationml/2006/ole">
            <mc:AlternateContent xmlns:mc="http://schemas.openxmlformats.org/markup-compatibility/2006">
              <mc:Choice xmlns:v="urn:schemas-microsoft-com:vml" Requires="v">
                <p:oleObj spid="_x0000_s3239" name="" r:id="rId30" imgW="1155065" imgH="393700" progId="Equation.3">
                  <p:embed/>
                </p:oleObj>
              </mc:Choice>
              <mc:Fallback>
                <p:oleObj name="" r:id="rId30" imgW="1155065" imgH="393700" progId="Equation.3">
                  <p:embed/>
                  <p:pic>
                    <p:nvPicPr>
                      <p:cNvPr id="0" name="图片 3238"/>
                      <p:cNvPicPr/>
                      <p:nvPr/>
                    </p:nvPicPr>
                    <p:blipFill>
                      <a:blip r:embed="rId31">
                        <a:lum contrast="100000"/>
                      </a:blip>
                      <a:stretch>
                        <a:fillRect/>
                      </a:stretch>
                    </p:blipFill>
                    <p:spPr>
                      <a:xfrm>
                        <a:off x="7070725" y="836613"/>
                        <a:ext cx="1604963" cy="576262"/>
                      </a:xfrm>
                      <a:prstGeom prst="rect">
                        <a:avLst/>
                      </a:prstGeom>
                      <a:noFill/>
                      <a:ln w="38100">
                        <a:noFill/>
                        <a:miter/>
                      </a:ln>
                    </p:spPr>
                  </p:pic>
                </p:oleObj>
              </mc:Fallback>
            </mc:AlternateContent>
          </a:graphicData>
        </a:graphic>
      </p:graphicFrame>
      <p:sp>
        <p:nvSpPr>
          <p:cNvPr id="89140" name="Rectangle 52"/>
          <p:cNvSpPr/>
          <p:nvPr/>
        </p:nvSpPr>
        <p:spPr>
          <a:xfrm>
            <a:off x="5795963" y="2060575"/>
            <a:ext cx="1800225" cy="431800"/>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机械能守恒</a:t>
            </a:r>
            <a:endParaRPr lang="zh-CN" altLang="en-US" sz="2000" b="0" dirty="0">
              <a:latin typeface="Times New Roman" panose="02020603050405020304" pitchFamily="18" charset="0"/>
              <a:ea typeface="宋体" panose="02010600030101010101" pitchFamily="2" charset="-122"/>
            </a:endParaRPr>
          </a:p>
        </p:txBody>
      </p:sp>
      <p:graphicFrame>
        <p:nvGraphicFramePr>
          <p:cNvPr id="113673" name="对象 261136"/>
          <p:cNvGraphicFramePr/>
          <p:nvPr/>
        </p:nvGraphicFramePr>
        <p:xfrm>
          <a:off x="7019925" y="1628775"/>
          <a:ext cx="2051050" cy="431800"/>
        </p:xfrm>
        <a:graphic>
          <a:graphicData uri="http://schemas.openxmlformats.org/presentationml/2006/ole">
            <mc:AlternateContent xmlns:mc="http://schemas.openxmlformats.org/markup-compatibility/2006">
              <mc:Choice xmlns:v="urn:schemas-microsoft-com:vml" Requires="v">
                <p:oleObj spid="_x0000_s3238" name="" r:id="rId32" imgW="1320165" imgH="241300" progId="Equation.3">
                  <p:embed/>
                </p:oleObj>
              </mc:Choice>
              <mc:Fallback>
                <p:oleObj name="" r:id="rId32" imgW="1320165" imgH="241300" progId="Equation.3">
                  <p:embed/>
                  <p:pic>
                    <p:nvPicPr>
                      <p:cNvPr id="0" name="图片 3237"/>
                      <p:cNvPicPr/>
                      <p:nvPr/>
                    </p:nvPicPr>
                    <p:blipFill>
                      <a:blip r:embed="rId33"/>
                      <a:stretch>
                        <a:fillRect/>
                      </a:stretch>
                    </p:blipFill>
                    <p:spPr>
                      <a:xfrm>
                        <a:off x="7019925" y="1628775"/>
                        <a:ext cx="2051050" cy="431800"/>
                      </a:xfrm>
                      <a:prstGeom prst="rect">
                        <a:avLst/>
                      </a:prstGeom>
                      <a:noFill/>
                      <a:ln w="38100">
                        <a:noFill/>
                        <a:miter/>
                      </a:ln>
                    </p:spPr>
                  </p:pic>
                </p:oleObj>
              </mc:Fallback>
            </mc:AlternateContent>
          </a:graphicData>
        </a:graphic>
      </p:graphicFrame>
      <p:graphicFrame>
        <p:nvGraphicFramePr>
          <p:cNvPr id="116748" name="Object 54"/>
          <p:cNvGraphicFramePr/>
          <p:nvPr/>
        </p:nvGraphicFramePr>
        <p:xfrm>
          <a:off x="7282180" y="2150745"/>
          <a:ext cx="1393825" cy="270510"/>
        </p:xfrm>
        <a:graphic>
          <a:graphicData uri="http://schemas.openxmlformats.org/presentationml/2006/ole">
            <mc:AlternateContent xmlns:mc="http://schemas.openxmlformats.org/markup-compatibility/2006">
              <mc:Choice xmlns:v="urn:schemas-microsoft-com:vml" Requires="v">
                <p:oleObj spid="_x0000_s3228" name="" r:id="rId34" imgW="952500" imgH="203200" progId="Equation.3">
                  <p:embed/>
                </p:oleObj>
              </mc:Choice>
              <mc:Fallback>
                <p:oleObj name="" r:id="rId34" imgW="952500" imgH="203200" progId="Equation.3">
                  <p:embed/>
                  <p:pic>
                    <p:nvPicPr>
                      <p:cNvPr id="0" name="图片 3227"/>
                      <p:cNvPicPr/>
                      <p:nvPr/>
                    </p:nvPicPr>
                    <p:blipFill>
                      <a:blip r:embed="rId35"/>
                      <a:stretch>
                        <a:fillRect/>
                      </a:stretch>
                    </p:blipFill>
                    <p:spPr>
                      <a:xfrm>
                        <a:off x="7282180" y="2150745"/>
                        <a:ext cx="1393825" cy="270510"/>
                      </a:xfrm>
                      <a:prstGeom prst="rect">
                        <a:avLst/>
                      </a:prstGeom>
                      <a:noFill/>
                      <a:ln w="38100">
                        <a:noFill/>
                        <a:miter/>
                      </a:ln>
                    </p:spPr>
                  </p:pic>
                </p:oleObj>
              </mc:Fallback>
            </mc:AlternateContent>
          </a:graphicData>
        </a:graphic>
      </p:graphicFrame>
      <p:sp>
        <p:nvSpPr>
          <p:cNvPr id="89146" name="Rectangle 58"/>
          <p:cNvSpPr/>
          <p:nvPr/>
        </p:nvSpPr>
        <p:spPr>
          <a:xfrm>
            <a:off x="5103813" y="3068638"/>
            <a:ext cx="1412875" cy="360362"/>
          </a:xfrm>
          <a:prstGeom prst="rect">
            <a:avLst/>
          </a:prstGeom>
          <a:noFill/>
          <a:ln w="9525">
            <a:noFill/>
          </a:ln>
        </p:spPr>
        <p:txBody>
          <a:bodyPr anchor="t"/>
          <a:p>
            <a:pPr marL="342900" indent="-342900" eaLnBrk="0" hangingPunct="0">
              <a:spcBef>
                <a:spcPct val="20000"/>
              </a:spcBef>
            </a:pPr>
            <a:r>
              <a:rPr lang="zh-CN" altLang="en-US" sz="2000" b="0" dirty="0">
                <a:latin typeface="Arial" panose="020B0604020202020204" pitchFamily="34" charset="0"/>
                <a:ea typeface="宋体" panose="02010600030101010101" pitchFamily="2" charset="-122"/>
              </a:rPr>
              <a:t>动量守恒</a:t>
            </a:r>
            <a:endParaRPr lang="zh-CN" altLang="en-US" sz="2000" b="0" dirty="0">
              <a:latin typeface="Times New Roman" panose="02020603050405020304" pitchFamily="18" charset="0"/>
              <a:ea typeface="宋体" panose="02010600030101010101" pitchFamily="2" charset="-122"/>
            </a:endParaRPr>
          </a:p>
        </p:txBody>
      </p:sp>
      <p:graphicFrame>
        <p:nvGraphicFramePr>
          <p:cNvPr id="89147" name="对象 228357"/>
          <p:cNvGraphicFramePr/>
          <p:nvPr/>
        </p:nvGraphicFramePr>
        <p:xfrm>
          <a:off x="6516688" y="2565400"/>
          <a:ext cx="1655762" cy="503238"/>
        </p:xfrm>
        <a:graphic>
          <a:graphicData uri="http://schemas.openxmlformats.org/presentationml/2006/ole">
            <mc:AlternateContent xmlns:mc="http://schemas.openxmlformats.org/markup-compatibility/2006">
              <mc:Choice xmlns:v="urn:schemas-microsoft-com:vml" Requires="v">
                <p:oleObj spid="_x0000_s3230" name="" r:id="rId36" imgW="1141730" imgH="355600" progId="Equation.3">
                  <p:embed/>
                </p:oleObj>
              </mc:Choice>
              <mc:Fallback>
                <p:oleObj name="" r:id="rId36" imgW="1141730" imgH="355600" progId="Equation.3">
                  <p:embed/>
                  <p:pic>
                    <p:nvPicPr>
                      <p:cNvPr id="0" name="图片 3229"/>
                      <p:cNvPicPr/>
                      <p:nvPr/>
                    </p:nvPicPr>
                    <p:blipFill>
                      <a:blip r:embed="rId37"/>
                      <a:stretch>
                        <a:fillRect/>
                      </a:stretch>
                    </p:blipFill>
                    <p:spPr>
                      <a:xfrm>
                        <a:off x="6516688" y="2565400"/>
                        <a:ext cx="1655762" cy="503238"/>
                      </a:xfrm>
                      <a:prstGeom prst="rect">
                        <a:avLst/>
                      </a:prstGeom>
                      <a:noFill/>
                      <a:ln w="38100">
                        <a:noFill/>
                        <a:miter/>
                      </a:ln>
                    </p:spPr>
                  </p:pic>
                </p:oleObj>
              </mc:Fallback>
            </mc:AlternateContent>
          </a:graphicData>
        </a:graphic>
      </p:graphicFrame>
      <p:graphicFrame>
        <p:nvGraphicFramePr>
          <p:cNvPr id="89149" name="对象 229380"/>
          <p:cNvGraphicFramePr/>
          <p:nvPr/>
        </p:nvGraphicFramePr>
        <p:xfrm>
          <a:off x="6300788" y="3068638"/>
          <a:ext cx="865187" cy="576262"/>
        </p:xfrm>
        <a:graphic>
          <a:graphicData uri="http://schemas.openxmlformats.org/presentationml/2006/ole">
            <mc:AlternateContent xmlns:mc="http://schemas.openxmlformats.org/markup-compatibility/2006">
              <mc:Choice xmlns:v="urn:schemas-microsoft-com:vml" Requires="v">
                <p:oleObj spid="_x0000_s3229" name="" r:id="rId38" imgW="685800" imgH="431800" progId="Equation.3">
                  <p:embed/>
                </p:oleObj>
              </mc:Choice>
              <mc:Fallback>
                <p:oleObj name="" r:id="rId38" imgW="685800" imgH="431800" progId="Equation.3">
                  <p:embed/>
                  <p:pic>
                    <p:nvPicPr>
                      <p:cNvPr id="0" name="图片 3228"/>
                      <p:cNvPicPr/>
                      <p:nvPr/>
                    </p:nvPicPr>
                    <p:blipFill>
                      <a:blip r:embed="rId39"/>
                      <a:stretch>
                        <a:fillRect/>
                      </a:stretch>
                    </p:blipFill>
                    <p:spPr>
                      <a:xfrm>
                        <a:off x="6300788" y="3068638"/>
                        <a:ext cx="865187" cy="576262"/>
                      </a:xfrm>
                      <a:prstGeom prst="rect">
                        <a:avLst/>
                      </a:prstGeom>
                      <a:noFill/>
                      <a:ln w="38100">
                        <a:noFill/>
                        <a:miter/>
                      </a:ln>
                    </p:spPr>
                  </p:pic>
                </p:oleObj>
              </mc:Fallback>
            </mc:AlternateContent>
          </a:graphicData>
        </a:graphic>
      </p:graphicFrame>
      <p:grpSp>
        <p:nvGrpSpPr>
          <p:cNvPr id="7" name="Group 66"/>
          <p:cNvGrpSpPr/>
          <p:nvPr/>
        </p:nvGrpSpPr>
        <p:grpSpPr>
          <a:xfrm>
            <a:off x="7197725" y="3068638"/>
            <a:ext cx="1946275" cy="576262"/>
            <a:chOff x="7098" y="2069"/>
            <a:chExt cx="1272" cy="409"/>
          </a:xfrm>
        </p:grpSpPr>
        <p:graphicFrame>
          <p:nvGraphicFramePr>
            <p:cNvPr id="79920" name="对象 229381"/>
            <p:cNvGraphicFramePr/>
            <p:nvPr/>
          </p:nvGraphicFramePr>
          <p:xfrm>
            <a:off x="7098" y="2115"/>
            <a:ext cx="602" cy="363"/>
          </p:xfrm>
          <a:graphic>
            <a:graphicData uri="http://schemas.openxmlformats.org/presentationml/2006/ole">
              <mc:AlternateContent xmlns:mc="http://schemas.openxmlformats.org/markup-compatibility/2006">
                <mc:Choice xmlns:v="urn:schemas-microsoft-com:vml" Requires="v">
                  <p:oleObj spid="_x0000_s3240" name="" r:id="rId40" imgW="558800" imgH="342900" progId="Equation.3">
                    <p:embed/>
                  </p:oleObj>
                </mc:Choice>
                <mc:Fallback>
                  <p:oleObj name="" r:id="rId40" imgW="558800" imgH="342900" progId="Equation.3">
                    <p:embed/>
                    <p:pic>
                      <p:nvPicPr>
                        <p:cNvPr id="0" name="图片 3239"/>
                        <p:cNvPicPr/>
                        <p:nvPr/>
                      </p:nvPicPr>
                      <p:blipFill>
                        <a:blip r:embed="rId41"/>
                        <a:stretch>
                          <a:fillRect/>
                        </a:stretch>
                      </p:blipFill>
                      <p:spPr>
                        <a:xfrm>
                          <a:off x="7098" y="2115"/>
                          <a:ext cx="602" cy="363"/>
                        </a:xfrm>
                        <a:prstGeom prst="rect">
                          <a:avLst/>
                        </a:prstGeom>
                        <a:noFill/>
                        <a:ln w="38100">
                          <a:noFill/>
                          <a:miter/>
                        </a:ln>
                      </p:spPr>
                    </p:pic>
                  </p:oleObj>
                </mc:Fallback>
              </mc:AlternateContent>
            </a:graphicData>
          </a:graphic>
        </p:graphicFrame>
        <p:sp>
          <p:nvSpPr>
            <p:cNvPr id="79921" name="文本框 229383"/>
            <p:cNvSpPr txBox="1"/>
            <p:nvPr/>
          </p:nvSpPr>
          <p:spPr>
            <a:xfrm>
              <a:off x="7597" y="2069"/>
              <a:ext cx="773" cy="368"/>
            </a:xfrm>
            <a:prstGeom prst="rect">
              <a:avLst/>
            </a:prstGeom>
            <a:noFill/>
            <a:ln w="9525">
              <a:noFill/>
            </a:ln>
          </p:spPr>
          <p:txBody>
            <a:bodyPr anchor="t">
              <a:spAutoFit/>
            </a:bodyPr>
            <a:p>
              <a:pPr algn="ctr"/>
              <a:r>
                <a:rPr lang="en-US" altLang="zh-CN" b="0" dirty="0">
                  <a:latin typeface="Times New Roman" panose="02020603050405020304" pitchFamily="18" charset="0"/>
                  <a:ea typeface="宋体" panose="02010600030101010101" pitchFamily="2" charset="-122"/>
                </a:rPr>
                <a:t>=</a:t>
              </a:r>
              <a:r>
                <a:rPr lang="zh-CN" altLang="en-US" sz="2000" b="0" dirty="0">
                  <a:latin typeface="Times New Roman" panose="02020603050405020304" pitchFamily="18" charset="0"/>
                  <a:ea typeface="宋体" panose="02010600030101010101" pitchFamily="2" charset="-122"/>
                </a:rPr>
                <a:t>常矢量</a:t>
              </a:r>
              <a:endParaRPr lang="zh-CN" altLang="en-US" sz="2000" b="0" dirty="0">
                <a:latin typeface="Times New Roman" panose="02020603050405020304" pitchFamily="18" charset="0"/>
                <a:ea typeface="宋体" panose="02010600030101010101" pitchFamily="2" charset="-122"/>
              </a:endParaRPr>
            </a:p>
          </p:txBody>
        </p:sp>
      </p:grpSp>
      <p:graphicFrame>
        <p:nvGraphicFramePr>
          <p:cNvPr id="89099" name="Object 11"/>
          <p:cNvGraphicFramePr/>
          <p:nvPr/>
        </p:nvGraphicFramePr>
        <p:xfrm>
          <a:off x="4067175" y="1570038"/>
          <a:ext cx="358775" cy="419100"/>
        </p:xfrm>
        <a:graphic>
          <a:graphicData uri="http://schemas.openxmlformats.org/presentationml/2006/ole">
            <mc:AlternateContent xmlns:mc="http://schemas.openxmlformats.org/markup-compatibility/2006">
              <mc:Choice xmlns:v="urn:schemas-microsoft-com:vml" Requires="v">
                <p:oleObj spid="_x0000_s3233" name="" r:id="rId42" imgW="165100" imgH="203200" progId="Equation.3">
                  <p:embed/>
                </p:oleObj>
              </mc:Choice>
              <mc:Fallback>
                <p:oleObj name="" r:id="rId42" imgW="165100" imgH="203200" progId="Equation.3">
                  <p:embed/>
                  <p:pic>
                    <p:nvPicPr>
                      <p:cNvPr id="0" name="图片 3232"/>
                      <p:cNvPicPr/>
                      <p:nvPr/>
                    </p:nvPicPr>
                    <p:blipFill>
                      <a:blip r:embed="rId43"/>
                      <a:stretch>
                        <a:fillRect/>
                      </a:stretch>
                    </p:blipFill>
                    <p:spPr>
                      <a:xfrm>
                        <a:off x="4067175" y="1570038"/>
                        <a:ext cx="358775" cy="419100"/>
                      </a:xfrm>
                      <a:prstGeom prst="rect">
                        <a:avLst/>
                      </a:prstGeom>
                      <a:noFill/>
                      <a:ln w="38100">
                        <a:noFill/>
                        <a:miter/>
                      </a:ln>
                    </p:spPr>
                  </p:pic>
                </p:oleObj>
              </mc:Fallback>
            </mc:AlternateContent>
          </a:graphicData>
        </a:graphic>
      </p:graphicFrame>
      <p:graphicFrame>
        <p:nvGraphicFramePr>
          <p:cNvPr id="89155" name="Object 67"/>
          <p:cNvGraphicFramePr/>
          <p:nvPr/>
        </p:nvGraphicFramePr>
        <p:xfrm>
          <a:off x="4140200" y="2433638"/>
          <a:ext cx="358775" cy="419100"/>
        </p:xfrm>
        <a:graphic>
          <a:graphicData uri="http://schemas.openxmlformats.org/presentationml/2006/ole">
            <mc:AlternateContent xmlns:mc="http://schemas.openxmlformats.org/markup-compatibility/2006">
              <mc:Choice xmlns:v="urn:schemas-microsoft-com:vml" Requires="v">
                <p:oleObj spid="_x0000_s3234" name="" r:id="rId44" imgW="165100" imgH="203200" progId="Equation.3">
                  <p:embed/>
                </p:oleObj>
              </mc:Choice>
              <mc:Fallback>
                <p:oleObj name="" r:id="rId44" imgW="165100" imgH="203200" progId="Equation.3">
                  <p:embed/>
                  <p:pic>
                    <p:nvPicPr>
                      <p:cNvPr id="0" name="图片 3233"/>
                      <p:cNvPicPr/>
                      <p:nvPr/>
                    </p:nvPicPr>
                    <p:blipFill>
                      <a:blip r:embed="rId45"/>
                      <a:stretch>
                        <a:fillRect/>
                      </a:stretch>
                    </p:blipFill>
                    <p:spPr>
                      <a:xfrm>
                        <a:off x="4140200" y="2433638"/>
                        <a:ext cx="358775" cy="4191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charRg st="0" end="6"/>
                                            </p:txEl>
                                          </p:spTgt>
                                        </p:tgtEl>
                                        <p:attrNameLst>
                                          <p:attrName>style.visibility</p:attrName>
                                        </p:attrNameLst>
                                      </p:cBhvr>
                                      <p:to>
                                        <p:strVal val="visible"/>
                                      </p:to>
                                    </p:set>
                                    <p:animEffect transition="in" filter="blinds(horizontal)">
                                      <p:cBhvr>
                                        <p:cTn id="7" dur="500"/>
                                        <p:tgtEl>
                                          <p:spTgt spid="89091">
                                            <p:txEl>
                                              <p:charRg st="0"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2"/>
                                        </p:tgtEl>
                                        <p:attrNameLst>
                                          <p:attrName>style.visibility</p:attrName>
                                        </p:attrNameLst>
                                      </p:cBhvr>
                                      <p:to>
                                        <p:strVal val="visible"/>
                                      </p:to>
                                    </p:set>
                                    <p:animEffect transition="in" filter="blinds(horizontal)">
                                      <p:cBhvr>
                                        <p:cTn id="12" dur="500"/>
                                        <p:tgtEl>
                                          <p:spTgt spid="890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093"/>
                                        </p:tgtEl>
                                        <p:attrNameLst>
                                          <p:attrName>style.visibility</p:attrName>
                                        </p:attrNameLst>
                                      </p:cBhvr>
                                      <p:to>
                                        <p:strVal val="visible"/>
                                      </p:to>
                                    </p:set>
                                    <p:animEffect transition="in" filter="blinds(horizontal)">
                                      <p:cBhvr>
                                        <p:cTn id="17" dur="500"/>
                                        <p:tgtEl>
                                          <p:spTgt spid="890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9095"/>
                                        </p:tgtEl>
                                        <p:attrNameLst>
                                          <p:attrName>style.visibility</p:attrName>
                                        </p:attrNameLst>
                                      </p:cBhvr>
                                      <p:to>
                                        <p:strVal val="visible"/>
                                      </p:to>
                                    </p:set>
                                    <p:animEffect transition="in" filter="wipe(down)">
                                      <p:cBhvr>
                                        <p:cTn id="22" dur="500"/>
                                        <p:tgtEl>
                                          <p:spTgt spid="890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9096"/>
                                        </p:tgtEl>
                                        <p:attrNameLst>
                                          <p:attrName>style.visibility</p:attrName>
                                        </p:attrNameLst>
                                      </p:cBhvr>
                                      <p:to>
                                        <p:strVal val="visible"/>
                                      </p:to>
                                    </p:set>
                                    <p:animEffect transition="in" filter="wipe(down)">
                                      <p:cBhvr>
                                        <p:cTn id="27" dur="500"/>
                                        <p:tgtEl>
                                          <p:spTgt spid="8909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9097"/>
                                        </p:tgtEl>
                                        <p:attrNameLst>
                                          <p:attrName>style.visibility</p:attrName>
                                        </p:attrNameLst>
                                      </p:cBhvr>
                                      <p:to>
                                        <p:strVal val="visible"/>
                                      </p:to>
                                    </p:set>
                                    <p:animEffect transition="in" filter="blinds(horizontal)">
                                      <p:cBhvr>
                                        <p:cTn id="32" dur="500"/>
                                        <p:tgtEl>
                                          <p:spTgt spid="8909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4"/>
                                        </p:tgtEl>
                                        <p:attrNameLst>
                                          <p:attrName>style.visibility</p:attrName>
                                        </p:attrNameLst>
                                      </p:cBhvr>
                                      <p:to>
                                        <p:strVal val="visible"/>
                                      </p:to>
                                    </p:set>
                                    <p:animEffect transition="in" filter="blinds(horizontal)">
                                      <p:cBhvr>
                                        <p:cTn id="37" dur="500"/>
                                        <p:tgtEl>
                                          <p:spTgt spid="8909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9121"/>
                                        </p:tgtEl>
                                        <p:attrNameLst>
                                          <p:attrName>style.visibility</p:attrName>
                                        </p:attrNameLst>
                                      </p:cBhvr>
                                      <p:to>
                                        <p:strVal val="visible"/>
                                      </p:to>
                                    </p:set>
                                    <p:animEffect transition="in" filter="wipe(down)">
                                      <p:cBhvr>
                                        <p:cTn id="42" dur="500"/>
                                        <p:tgtEl>
                                          <p:spTgt spid="891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118"/>
                                        </p:tgtEl>
                                        <p:attrNameLst>
                                          <p:attrName>style.visibility</p:attrName>
                                        </p:attrNameLst>
                                      </p:cBhvr>
                                      <p:to>
                                        <p:strVal val="visible"/>
                                      </p:to>
                                    </p:set>
                                    <p:animEffect transition="in" filter="blinds(horizontal)">
                                      <p:cBhvr>
                                        <p:cTn id="47" dur="500"/>
                                        <p:tgtEl>
                                          <p:spTgt spid="891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9099"/>
                                        </p:tgtEl>
                                        <p:attrNameLst>
                                          <p:attrName>style.visibility</p:attrName>
                                        </p:attrNameLst>
                                      </p:cBhvr>
                                      <p:to>
                                        <p:strVal val="visible"/>
                                      </p:to>
                                    </p:set>
                                    <p:animEffect transition="in" filter="wipe(down)">
                                      <p:cBhvr>
                                        <p:cTn id="52" dur="500"/>
                                        <p:tgtEl>
                                          <p:spTgt spid="8909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0964"/>
                                        </p:tgtEl>
                                        <p:attrNameLst>
                                          <p:attrName>style.visibility</p:attrName>
                                        </p:attrNameLst>
                                      </p:cBhvr>
                                      <p:to>
                                        <p:strVal val="visible"/>
                                      </p:to>
                                    </p:set>
                                    <p:animEffect transition="in" filter="wipe(down)">
                                      <p:cBhvr>
                                        <p:cTn id="57" dur="500"/>
                                        <p:tgtEl>
                                          <p:spTgt spid="4096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9101"/>
                                        </p:tgtEl>
                                        <p:attrNameLst>
                                          <p:attrName>style.visibility</p:attrName>
                                        </p:attrNameLst>
                                      </p:cBhvr>
                                      <p:to>
                                        <p:strVal val="visible"/>
                                      </p:to>
                                    </p:set>
                                    <p:animEffect transition="in" filter="blinds(horizontal)">
                                      <p:cBhvr>
                                        <p:cTn id="62" dur="500"/>
                                        <p:tgtEl>
                                          <p:spTgt spid="8910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102"/>
                                        </p:tgtEl>
                                        <p:attrNameLst>
                                          <p:attrName>style.visibility</p:attrName>
                                        </p:attrNameLst>
                                      </p:cBhvr>
                                      <p:to>
                                        <p:strVal val="visible"/>
                                      </p:to>
                                    </p:set>
                                    <p:animEffect transition="in" filter="blinds(horizontal)">
                                      <p:cBhvr>
                                        <p:cTn id="67" dur="500"/>
                                        <p:tgtEl>
                                          <p:spTgt spid="8910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6794"/>
                                        </p:tgtEl>
                                        <p:attrNameLst>
                                          <p:attrName>style.visibility</p:attrName>
                                        </p:attrNameLst>
                                      </p:cBhvr>
                                      <p:to>
                                        <p:strVal val="visible"/>
                                      </p:to>
                                    </p:set>
                                    <p:animEffect transition="in" filter="wipe(left)">
                                      <p:cBhvr>
                                        <p:cTn id="72" dur="500"/>
                                        <p:tgtEl>
                                          <p:spTgt spid="24679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104"/>
                                        </p:tgtEl>
                                        <p:attrNameLst>
                                          <p:attrName>style.visibility</p:attrName>
                                        </p:attrNameLst>
                                      </p:cBhvr>
                                      <p:to>
                                        <p:strVal val="visible"/>
                                      </p:to>
                                    </p:set>
                                    <p:animEffect transition="in" filter="blinds(horizontal)">
                                      <p:cBhvr>
                                        <p:cTn id="77" dur="500"/>
                                        <p:tgtEl>
                                          <p:spTgt spid="8910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89103"/>
                                        </p:tgtEl>
                                        <p:attrNameLst>
                                          <p:attrName>style.visibility</p:attrName>
                                        </p:attrNameLst>
                                      </p:cBhvr>
                                      <p:to>
                                        <p:strVal val="visible"/>
                                      </p:to>
                                    </p:set>
                                    <p:animEffect transition="in" filter="blinds(horizontal)">
                                      <p:cBhvr>
                                        <p:cTn id="82" dur="500"/>
                                        <p:tgtEl>
                                          <p:spTgt spid="8910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3673"/>
                                        </p:tgtEl>
                                        <p:attrNameLst>
                                          <p:attrName>style.visibility</p:attrName>
                                        </p:attrNameLst>
                                      </p:cBhvr>
                                      <p:to>
                                        <p:strVal val="visible"/>
                                      </p:to>
                                    </p:set>
                                    <p:animEffect transition="in" filter="wipe(left)">
                                      <p:cBhvr>
                                        <p:cTn id="87" dur="500"/>
                                        <p:tgtEl>
                                          <p:spTgt spid="11367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89140"/>
                                        </p:tgtEl>
                                        <p:attrNameLst>
                                          <p:attrName>style.visibility</p:attrName>
                                        </p:attrNameLst>
                                      </p:cBhvr>
                                      <p:to>
                                        <p:strVal val="visible"/>
                                      </p:to>
                                    </p:set>
                                    <p:animEffect transition="in" filter="blinds(horizontal)">
                                      <p:cBhvr>
                                        <p:cTn id="92" dur="500"/>
                                        <p:tgtEl>
                                          <p:spTgt spid="89140"/>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16748"/>
                                        </p:tgtEl>
                                        <p:attrNameLst>
                                          <p:attrName>style.visibility</p:attrName>
                                        </p:attrNameLst>
                                      </p:cBhvr>
                                      <p:to>
                                        <p:strVal val="visible"/>
                                      </p:to>
                                    </p:set>
                                    <p:animEffect transition="in" filter="blinds(horizontal)">
                                      <p:cBhvr>
                                        <p:cTn id="97" dur="500"/>
                                        <p:tgtEl>
                                          <p:spTgt spid="11674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105"/>
                                        </p:tgtEl>
                                        <p:attrNameLst>
                                          <p:attrName>style.visibility</p:attrName>
                                        </p:attrNameLst>
                                      </p:cBhvr>
                                      <p:to>
                                        <p:strVal val="visible"/>
                                      </p:to>
                                    </p:set>
                                    <p:animEffect transition="in" filter="blinds(horizontal)">
                                      <p:cBhvr>
                                        <p:cTn id="102" dur="500"/>
                                        <p:tgtEl>
                                          <p:spTgt spid="8910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89155"/>
                                        </p:tgtEl>
                                        <p:attrNameLst>
                                          <p:attrName>style.visibility</p:attrName>
                                        </p:attrNameLst>
                                      </p:cBhvr>
                                      <p:to>
                                        <p:strVal val="visible"/>
                                      </p:to>
                                    </p:set>
                                    <p:animEffect transition="in" filter="wipe(down)">
                                      <p:cBhvr>
                                        <p:cTn id="107" dur="500"/>
                                        <p:tgtEl>
                                          <p:spTgt spid="8915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wipe(down)">
                                      <p:cBhvr>
                                        <p:cTn id="112" dur="500"/>
                                        <p:tgtEl>
                                          <p:spTgt spid="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89106"/>
                                        </p:tgtEl>
                                        <p:attrNameLst>
                                          <p:attrName>style.visibility</p:attrName>
                                        </p:attrNameLst>
                                      </p:cBhvr>
                                      <p:to>
                                        <p:strVal val="visible"/>
                                      </p:to>
                                    </p:set>
                                    <p:animEffect transition="in" filter="blinds(horizontal)">
                                      <p:cBhvr>
                                        <p:cTn id="117" dur="500"/>
                                        <p:tgtEl>
                                          <p:spTgt spid="8910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89147"/>
                                        </p:tgtEl>
                                        <p:attrNameLst>
                                          <p:attrName>style.visibility</p:attrName>
                                        </p:attrNameLst>
                                      </p:cBhvr>
                                      <p:to>
                                        <p:strVal val="visible"/>
                                      </p:to>
                                    </p:set>
                                    <p:animEffect transition="in" filter="wipe(left)">
                                      <p:cBhvr>
                                        <p:cTn id="122" dur="500"/>
                                        <p:tgtEl>
                                          <p:spTgt spid="8914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89146"/>
                                        </p:tgtEl>
                                        <p:attrNameLst>
                                          <p:attrName>style.visibility</p:attrName>
                                        </p:attrNameLst>
                                      </p:cBhvr>
                                      <p:to>
                                        <p:strVal val="visible"/>
                                      </p:to>
                                    </p:set>
                                    <p:animEffect transition="in" filter="blinds(horizontal)">
                                      <p:cBhvr>
                                        <p:cTn id="127" dur="500"/>
                                        <p:tgtEl>
                                          <p:spTgt spid="89146"/>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89149"/>
                                        </p:tgtEl>
                                        <p:attrNameLst>
                                          <p:attrName>style.visibility</p:attrName>
                                        </p:attrNameLst>
                                      </p:cBhvr>
                                      <p:to>
                                        <p:strVal val="visible"/>
                                      </p:to>
                                    </p:set>
                                    <p:animEffect transition="in" filter="blinds(horizontal)">
                                      <p:cBhvr>
                                        <p:cTn id="132" dur="500"/>
                                        <p:tgtEl>
                                          <p:spTgt spid="89149"/>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blinds(horizontal)">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89109"/>
                                        </p:tgtEl>
                                        <p:attrNameLst>
                                          <p:attrName>style.visibility</p:attrName>
                                        </p:attrNameLst>
                                      </p:cBhvr>
                                      <p:to>
                                        <p:strVal val="visible"/>
                                      </p:to>
                                    </p:set>
                                    <p:animEffect transition="in" filter="blinds(horizontal)">
                                      <p:cBhvr>
                                        <p:cTn id="142" dur="500"/>
                                        <p:tgtEl>
                                          <p:spTgt spid="89109"/>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89110"/>
                                        </p:tgtEl>
                                        <p:attrNameLst>
                                          <p:attrName>style.visibility</p:attrName>
                                        </p:attrNameLst>
                                      </p:cBhvr>
                                      <p:to>
                                        <p:strVal val="visible"/>
                                      </p:to>
                                    </p:set>
                                    <p:animEffect transition="in" filter="blinds(horizontal)">
                                      <p:cBhvr>
                                        <p:cTn id="147" dur="500"/>
                                        <p:tgtEl>
                                          <p:spTgt spid="89110"/>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89111"/>
                                        </p:tgtEl>
                                        <p:attrNameLst>
                                          <p:attrName>style.visibility</p:attrName>
                                        </p:attrNameLst>
                                      </p:cBhvr>
                                      <p:to>
                                        <p:strVal val="visible"/>
                                      </p:to>
                                    </p:set>
                                    <p:animEffect transition="in" filter="blinds(horizontal)">
                                      <p:cBhvr>
                                        <p:cTn id="152" dur="500"/>
                                        <p:tgtEl>
                                          <p:spTgt spid="89111"/>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89112"/>
                                        </p:tgtEl>
                                        <p:attrNameLst>
                                          <p:attrName>style.visibility</p:attrName>
                                        </p:attrNameLst>
                                      </p:cBhvr>
                                      <p:to>
                                        <p:strVal val="visible"/>
                                      </p:to>
                                    </p:set>
                                    <p:animEffect transition="in" filter="blinds(horizontal)">
                                      <p:cBhvr>
                                        <p:cTn id="157" dur="500"/>
                                        <p:tgtEl>
                                          <p:spTgt spid="8911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89113"/>
                                        </p:tgtEl>
                                        <p:attrNameLst>
                                          <p:attrName>style.visibility</p:attrName>
                                        </p:attrNameLst>
                                      </p:cBhvr>
                                      <p:to>
                                        <p:strVal val="visible"/>
                                      </p:to>
                                    </p:set>
                                    <p:animEffect transition="in" filter="wipe(down)">
                                      <p:cBhvr>
                                        <p:cTn id="162" dur="500"/>
                                        <p:tgtEl>
                                          <p:spTgt spid="8911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89114"/>
                                        </p:tgtEl>
                                        <p:attrNameLst>
                                          <p:attrName>style.visibility</p:attrName>
                                        </p:attrNameLst>
                                      </p:cBhvr>
                                      <p:to>
                                        <p:strVal val="visible"/>
                                      </p:to>
                                    </p:set>
                                    <p:animEffect transition="in" filter="wipe(down)">
                                      <p:cBhvr>
                                        <p:cTn id="167" dur="500"/>
                                        <p:tgtEl>
                                          <p:spTgt spid="89114"/>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89115"/>
                                        </p:tgtEl>
                                        <p:attrNameLst>
                                          <p:attrName>style.visibility</p:attrName>
                                        </p:attrNameLst>
                                      </p:cBhvr>
                                      <p:to>
                                        <p:strVal val="visible"/>
                                      </p:to>
                                    </p:set>
                                    <p:animEffect transition="in" filter="blinds(horizontal)">
                                      <p:cBhvr>
                                        <p:cTn id="172" dur="500"/>
                                        <p:tgtEl>
                                          <p:spTgt spid="89115"/>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89116"/>
                                        </p:tgtEl>
                                        <p:attrNameLst>
                                          <p:attrName>style.visibility</p:attrName>
                                        </p:attrNameLst>
                                      </p:cBhvr>
                                      <p:to>
                                        <p:strVal val="visible"/>
                                      </p:to>
                                    </p:set>
                                    <p:animEffect transition="in" filter="blinds(horizontal)">
                                      <p:cBhvr>
                                        <p:cTn id="177" dur="500"/>
                                        <p:tgtEl>
                                          <p:spTgt spid="89116"/>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nodeType="clickEffect">
                                  <p:stCondLst>
                                    <p:cond delay="0"/>
                                  </p:stCondLst>
                                  <p:childTnLst>
                                    <p:set>
                                      <p:cBhvr>
                                        <p:cTn id="181" dur="1" fill="hold">
                                          <p:stCondLst>
                                            <p:cond delay="0"/>
                                          </p:stCondLst>
                                        </p:cTn>
                                        <p:tgtEl>
                                          <p:spTgt spid="89117"/>
                                        </p:tgtEl>
                                        <p:attrNameLst>
                                          <p:attrName>style.visibility</p:attrName>
                                        </p:attrNameLst>
                                      </p:cBhvr>
                                      <p:to>
                                        <p:strVal val="visible"/>
                                      </p:to>
                                    </p:set>
                                    <p:animEffect transition="in" filter="wipe(down)">
                                      <p:cBhvr>
                                        <p:cTn id="182" dur="500"/>
                                        <p:tgtEl>
                                          <p:spTgt spid="89117"/>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grpId="0" nodeType="clickEffect">
                                  <p:stCondLst>
                                    <p:cond delay="0"/>
                                  </p:stCondLst>
                                  <p:childTnLst>
                                    <p:set>
                                      <p:cBhvr>
                                        <p:cTn id="186" dur="1" fill="hold">
                                          <p:stCondLst>
                                            <p:cond delay="0"/>
                                          </p:stCondLst>
                                        </p:cTn>
                                        <p:tgtEl>
                                          <p:spTgt spid="89133"/>
                                        </p:tgtEl>
                                        <p:attrNameLst>
                                          <p:attrName>style.visibility</p:attrName>
                                        </p:attrNameLst>
                                      </p:cBhvr>
                                      <p:to>
                                        <p:strVal val="visible"/>
                                      </p:to>
                                    </p:set>
                                    <p:animEffect transition="in" filter="blinds(horizontal)">
                                      <p:cBhvr>
                                        <p:cTn id="187" dur="500"/>
                                        <p:tgtEl>
                                          <p:spTgt spid="89133"/>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3"/>
                                        </p:tgtEl>
                                        <p:attrNameLst>
                                          <p:attrName>style.visibility</p:attrName>
                                        </p:attrNameLst>
                                      </p:cBhvr>
                                      <p:to>
                                        <p:strVal val="visible"/>
                                      </p:to>
                                    </p:set>
                                    <p:animEffect transition="in" filter="wipe(down)">
                                      <p:cBhvr>
                                        <p:cTn id="192" dur="500"/>
                                        <p:tgtEl>
                                          <p:spTgt spid="3"/>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wipe(down)">
                                      <p:cBhvr>
                                        <p:cTn id="197" dur="500"/>
                                        <p:tgtEl>
                                          <p:spTgt spid="4"/>
                                        </p:tgtEl>
                                      </p:cBhvr>
                                    </p:animEffect>
                                  </p:childTnLst>
                                </p:cTn>
                              </p:par>
                            </p:childTnLst>
                          </p:cTn>
                        </p:par>
                      </p:childTnLst>
                    </p:cTn>
                  </p:par>
                  <p:par>
                    <p:cTn id="198" fill="hold">
                      <p:stCondLst>
                        <p:cond delay="indefinite"/>
                      </p:stCondLst>
                      <p:childTnLst>
                        <p:par>
                          <p:cTn id="199" fill="hold">
                            <p:stCondLst>
                              <p:cond delay="0"/>
                            </p:stCondLst>
                            <p:childTnLst>
                              <p:par>
                                <p:cTn id="200" presetID="3" presetClass="entr" presetSubtype="10" fill="hold" grpId="0" nodeType="clickEffect">
                                  <p:stCondLst>
                                    <p:cond delay="0"/>
                                  </p:stCondLst>
                                  <p:childTnLst>
                                    <p:set>
                                      <p:cBhvr>
                                        <p:cTn id="201" dur="1" fill="hold">
                                          <p:stCondLst>
                                            <p:cond delay="0"/>
                                          </p:stCondLst>
                                        </p:cTn>
                                        <p:tgtEl>
                                          <p:spTgt spid="89125"/>
                                        </p:tgtEl>
                                        <p:attrNameLst>
                                          <p:attrName>style.visibility</p:attrName>
                                        </p:attrNameLst>
                                      </p:cBhvr>
                                      <p:to>
                                        <p:strVal val="visible"/>
                                      </p:to>
                                    </p:set>
                                    <p:animEffect transition="in" filter="blinds(horizontal)">
                                      <p:cBhvr>
                                        <p:cTn id="202" dur="500"/>
                                        <p:tgtEl>
                                          <p:spTgt spid="89125"/>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197667"/>
                                        </p:tgtEl>
                                        <p:attrNameLst>
                                          <p:attrName>style.visibility</p:attrName>
                                        </p:attrNameLst>
                                      </p:cBhvr>
                                      <p:to>
                                        <p:strVal val="visible"/>
                                      </p:to>
                                    </p:set>
                                    <p:animEffect transition="in" filter="wipe(left)">
                                      <p:cBhvr>
                                        <p:cTn id="207" dur="500"/>
                                        <p:tgtEl>
                                          <p:spTgt spid="197667"/>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grpId="0" nodeType="clickEffect">
                                  <p:stCondLst>
                                    <p:cond delay="0"/>
                                  </p:stCondLst>
                                  <p:childTnLst>
                                    <p:set>
                                      <p:cBhvr>
                                        <p:cTn id="211" dur="1" fill="hold">
                                          <p:stCondLst>
                                            <p:cond delay="0"/>
                                          </p:stCondLst>
                                        </p:cTn>
                                        <p:tgtEl>
                                          <p:spTgt spid="89128"/>
                                        </p:tgtEl>
                                        <p:attrNameLst>
                                          <p:attrName>style.visibility</p:attrName>
                                        </p:attrNameLst>
                                      </p:cBhvr>
                                      <p:to>
                                        <p:strVal val="visible"/>
                                      </p:to>
                                    </p:set>
                                    <p:animEffect transition="in" filter="blinds(horizontal)">
                                      <p:cBhvr>
                                        <p:cTn id="212" dur="500"/>
                                        <p:tgtEl>
                                          <p:spTgt spid="8912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5"/>
                                        </p:tgtEl>
                                        <p:attrNameLst>
                                          <p:attrName>style.visibility</p:attrName>
                                        </p:attrNameLst>
                                      </p:cBhvr>
                                      <p:to>
                                        <p:strVal val="visible"/>
                                      </p:to>
                                    </p:set>
                                    <p:animEffect transition="in" filter="wipe(down)">
                                      <p:cBhvr>
                                        <p:cTn id="217" dur="500"/>
                                        <p:tgtEl>
                                          <p:spTgt spid="5"/>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6"/>
                                        </p:tgtEl>
                                        <p:attrNameLst>
                                          <p:attrName>style.visibility</p:attrName>
                                        </p:attrNameLst>
                                      </p:cBhvr>
                                      <p:to>
                                        <p:strVal val="visible"/>
                                      </p:to>
                                    </p:set>
                                    <p:animEffect transition="in" filter="wipe(down)">
                                      <p:cBhvr>
                                        <p:cTn id="222" dur="500"/>
                                        <p:tgtEl>
                                          <p:spTgt spid="6"/>
                                        </p:tgtEl>
                                      </p:cBhvr>
                                    </p:animEffect>
                                  </p:childTnLst>
                                </p:cTn>
                              </p:par>
                            </p:childTnLst>
                          </p:cTn>
                        </p:par>
                      </p:childTnLst>
                    </p:cTn>
                  </p:par>
                  <p:par>
                    <p:cTn id="223" fill="hold">
                      <p:stCondLst>
                        <p:cond delay="indefinite"/>
                      </p:stCondLst>
                      <p:childTnLst>
                        <p:par>
                          <p:cTn id="224" fill="hold">
                            <p:stCondLst>
                              <p:cond delay="0"/>
                            </p:stCondLst>
                            <p:childTnLst>
                              <p:par>
                                <p:cTn id="225" presetID="3" presetClass="entr" presetSubtype="10" fill="hold" grpId="0" nodeType="clickEffect">
                                  <p:stCondLst>
                                    <p:cond delay="0"/>
                                  </p:stCondLst>
                                  <p:childTnLst>
                                    <p:set>
                                      <p:cBhvr>
                                        <p:cTn id="226" dur="1" fill="hold">
                                          <p:stCondLst>
                                            <p:cond delay="0"/>
                                          </p:stCondLst>
                                        </p:cTn>
                                        <p:tgtEl>
                                          <p:spTgt spid="89129"/>
                                        </p:tgtEl>
                                        <p:attrNameLst>
                                          <p:attrName>style.visibility</p:attrName>
                                        </p:attrNameLst>
                                      </p:cBhvr>
                                      <p:to>
                                        <p:strVal val="visible"/>
                                      </p:to>
                                    </p:set>
                                    <p:animEffect transition="in" filter="blinds(horizontal)">
                                      <p:cBhvr>
                                        <p:cTn id="227" dur="500"/>
                                        <p:tgtEl>
                                          <p:spTgt spid="89129"/>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8"/>
                                        </p:tgtEl>
                                        <p:attrNameLst>
                                          <p:attrName>style.visibility</p:attrName>
                                        </p:attrNameLst>
                                      </p:cBhvr>
                                      <p:to>
                                        <p:strVal val="visible"/>
                                      </p:to>
                                    </p:set>
                                    <p:animEffect transition="in" filter="wipe(left)">
                                      <p:cBhvr>
                                        <p:cTn id="232" dur="500"/>
                                        <p:tgtEl>
                                          <p:spTgt spid="8"/>
                                        </p:tgtEl>
                                      </p:cBhvr>
                                    </p:animEffect>
                                  </p:childTnLst>
                                </p:cTn>
                              </p:par>
                            </p:childTnLst>
                          </p:cTn>
                        </p:par>
                      </p:childTnLst>
                    </p:cTn>
                  </p:par>
                  <p:par>
                    <p:cTn id="233" fill="hold">
                      <p:stCondLst>
                        <p:cond delay="indefinite"/>
                      </p:stCondLst>
                      <p:childTnLst>
                        <p:par>
                          <p:cTn id="234" fill="hold">
                            <p:stCondLst>
                              <p:cond delay="0"/>
                            </p:stCondLst>
                            <p:childTnLst>
                              <p:par>
                                <p:cTn id="235" presetID="3" presetClass="entr" presetSubtype="10" fill="hold" grpId="0" nodeType="clickEffect">
                                  <p:stCondLst>
                                    <p:cond delay="0"/>
                                  </p:stCondLst>
                                  <p:childTnLst>
                                    <p:set>
                                      <p:cBhvr>
                                        <p:cTn id="236" dur="1" fill="hold">
                                          <p:stCondLst>
                                            <p:cond delay="0"/>
                                          </p:stCondLst>
                                        </p:cTn>
                                        <p:tgtEl>
                                          <p:spTgt spid="89136"/>
                                        </p:tgtEl>
                                        <p:attrNameLst>
                                          <p:attrName>style.visibility</p:attrName>
                                        </p:attrNameLst>
                                      </p:cBhvr>
                                      <p:to>
                                        <p:strVal val="visible"/>
                                      </p:to>
                                    </p:set>
                                    <p:animEffect transition="in" filter="blinds(horizontal)">
                                      <p:cBhvr>
                                        <p:cTn id="237" dur="500"/>
                                        <p:tgtEl>
                                          <p:spTgt spid="89136"/>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9"/>
                                        </p:tgtEl>
                                        <p:attrNameLst>
                                          <p:attrName>style.visibility</p:attrName>
                                        </p:attrNameLst>
                                      </p:cBhvr>
                                      <p:to>
                                        <p:strVal val="visible"/>
                                      </p:to>
                                    </p:set>
                                    <p:animEffect transition="in" filter="wipe(left)">
                                      <p:cBhvr>
                                        <p:cTn id="2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P spid="89092" grpId="0" bldLvl="0" animBg="1"/>
      <p:bldP spid="89093" grpId="0"/>
      <p:bldP spid="89094" grpId="0"/>
      <p:bldP spid="89097" grpId="0" bldLvl="0" animBg="1"/>
      <p:bldP spid="89101" grpId="0" bldLvl="0" animBg="1"/>
      <p:bldP spid="89102" grpId="0"/>
      <p:bldP spid="89103" grpId="0"/>
      <p:bldP spid="89104" grpId="0" bldLvl="0" animBg="1"/>
      <p:bldP spid="89105" grpId="0" bldLvl="0" animBg="1"/>
      <p:bldP spid="89106" grpId="0"/>
      <p:bldP spid="89109" grpId="0" bldLvl="0" animBg="1"/>
      <p:bldP spid="89110" grpId="0"/>
      <p:bldP spid="89111" grpId="0" bldLvl="0" animBg="1"/>
      <p:bldP spid="89112" grpId="0"/>
      <p:bldP spid="89115" grpId="0" bldLvl="0" animBg="1"/>
      <p:bldP spid="89116" grpId="0"/>
      <p:bldP spid="89118" grpId="0" bldLvl="0" animBg="1"/>
      <p:bldP spid="89125" grpId="0"/>
      <p:bldP spid="89128" grpId="0" bldLvl="0" animBg="1"/>
      <p:bldP spid="89129" grpId="0"/>
      <p:bldP spid="89133" grpId="0" bldLvl="0" animBg="1"/>
      <p:bldP spid="89136" grpId="0"/>
      <p:bldP spid="89140" grpId="0"/>
      <p:bldP spid="891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6" name="对象 169990"/>
          <p:cNvGraphicFramePr/>
          <p:nvPr/>
        </p:nvGraphicFramePr>
        <p:xfrm>
          <a:off x="1666875" y="4364038"/>
          <a:ext cx="4803775" cy="923925"/>
        </p:xfrm>
        <a:graphic>
          <a:graphicData uri="http://schemas.openxmlformats.org/presentationml/2006/ole">
            <mc:AlternateContent xmlns:mc="http://schemas.openxmlformats.org/markup-compatibility/2006">
              <mc:Choice xmlns:v="urn:schemas-microsoft-com:vml" Requires="v">
                <p:oleObj spid="_x0000_s3113" name="" r:id="rId1" imgW="1891665" imgH="393700" progId="Equation.DSMT4">
                  <p:embed/>
                </p:oleObj>
              </mc:Choice>
              <mc:Fallback>
                <p:oleObj name="" r:id="rId1" imgW="1891665" imgH="393700" progId="Equation.DSMT4">
                  <p:embed/>
                  <p:pic>
                    <p:nvPicPr>
                      <p:cNvPr id="0" name="图片 3112"/>
                      <p:cNvPicPr/>
                      <p:nvPr/>
                    </p:nvPicPr>
                    <p:blipFill>
                      <a:blip r:embed="rId2"/>
                      <a:stretch>
                        <a:fillRect/>
                      </a:stretch>
                    </p:blipFill>
                    <p:spPr>
                      <a:xfrm>
                        <a:off x="1666875" y="4364038"/>
                        <a:ext cx="4803775" cy="923925"/>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sp>
        <p:nvSpPr>
          <p:cNvPr id="30729" name="文本框 169991"/>
          <p:cNvSpPr txBox="1"/>
          <p:nvPr/>
        </p:nvSpPr>
        <p:spPr>
          <a:xfrm>
            <a:off x="190500" y="5408613"/>
            <a:ext cx="8763000" cy="1125537"/>
          </a:xfrm>
          <a:prstGeom prst="rect">
            <a:avLst/>
          </a:prstGeom>
          <a:solidFill>
            <a:srgbClr val="FFFF99"/>
          </a:solidFill>
          <a:ln w="9525">
            <a:noFill/>
          </a:ln>
        </p:spPr>
        <p:txBody>
          <a:bodyPr wrap="square" anchor="t">
            <a:spAutoFit/>
          </a:bodyPr>
          <a:p>
            <a:pPr eaLnBrk="0" hangingPunct="0">
              <a:lnSpc>
                <a:spcPct val="120000"/>
              </a:lnSpc>
            </a:pPr>
            <a:r>
              <a:rPr lang="zh-CN" altLang="en-US" dirty="0">
                <a:latin typeface="Times New Roman" panose="02020603050405020304" pitchFamily="18" charset="0"/>
                <a:ea typeface="宋体" panose="02010600030101010101" pitchFamily="2" charset="-122"/>
              </a:rPr>
              <a:t>刚体</a:t>
            </a:r>
            <a:r>
              <a:rPr lang="zh-CN" altLang="en-US" dirty="0">
                <a:solidFill>
                  <a:srgbClr val="FF0000"/>
                </a:solidFill>
                <a:latin typeface="Times New Roman" panose="02020603050405020304" pitchFamily="18" charset="0"/>
                <a:ea typeface="宋体" panose="02010600030101010101" pitchFamily="2" charset="-122"/>
              </a:rPr>
              <a:t>定轴转动时的动能定理：</a:t>
            </a:r>
            <a:r>
              <a:rPr lang="zh-CN" altLang="en-US" dirty="0">
                <a:latin typeface="Times New Roman" panose="02020603050405020304" pitchFamily="18" charset="0"/>
                <a:ea typeface="宋体" panose="02010600030101010101" pitchFamily="2" charset="-122"/>
              </a:rPr>
              <a:t>合外力矩对定轴转动刚体所做的功等于刚体转动动能的增量。</a:t>
            </a:r>
            <a:endParaRPr lang="en-US" altLang="zh-CN" dirty="0">
              <a:latin typeface="Times New Roman" panose="02020603050405020304" pitchFamily="18" charset="0"/>
              <a:ea typeface="宋体" panose="02010600030101010101" pitchFamily="2" charset="-122"/>
            </a:endParaRPr>
          </a:p>
        </p:txBody>
      </p:sp>
      <p:sp>
        <p:nvSpPr>
          <p:cNvPr id="167943" name="文本框 167942"/>
          <p:cNvSpPr txBox="1"/>
          <p:nvPr/>
        </p:nvSpPr>
        <p:spPr>
          <a:xfrm>
            <a:off x="107950" y="120650"/>
            <a:ext cx="2693988" cy="522288"/>
          </a:xfrm>
          <a:prstGeom prst="rect">
            <a:avLst/>
          </a:prstGeom>
          <a:noFill/>
          <a:ln w="9525">
            <a:noFill/>
          </a:ln>
        </p:spPr>
        <p:txBody>
          <a:bodyPr wrap="square" anchor="t">
            <a:spAutoFit/>
          </a:bodyPr>
          <a:p>
            <a:pPr>
              <a:spcBef>
                <a:spcPct val="50000"/>
              </a:spcBef>
            </a:pPr>
            <a:r>
              <a:rPr lang="zh-CN" altLang="en-US" dirty="0">
                <a:solidFill>
                  <a:srgbClr val="FF0000"/>
                </a:solidFill>
                <a:latin typeface="Times New Roman" panose="02020603050405020304" pitchFamily="18" charset="0"/>
                <a:ea typeface="楷体_GB2312" panose="02010609030101010101" pitchFamily="49" charset="-122"/>
              </a:rPr>
              <a:t>动能定理推导：</a:t>
            </a:r>
            <a:endParaRPr lang="zh-CN" altLang="en-US" dirty="0">
              <a:solidFill>
                <a:srgbClr val="FF0000"/>
              </a:solidFill>
              <a:latin typeface="Times New Roman" panose="02020603050405020304" pitchFamily="18" charset="0"/>
              <a:ea typeface="楷体_GB2312" panose="02010609030101010101" pitchFamily="49" charset="-122"/>
            </a:endParaRPr>
          </a:p>
        </p:txBody>
      </p:sp>
      <p:graphicFrame>
        <p:nvGraphicFramePr>
          <p:cNvPr id="197667" name="对象 197666"/>
          <p:cNvGraphicFramePr/>
          <p:nvPr/>
        </p:nvGraphicFramePr>
        <p:xfrm>
          <a:off x="481013" y="3389313"/>
          <a:ext cx="3522662" cy="728662"/>
        </p:xfrm>
        <a:graphic>
          <a:graphicData uri="http://schemas.openxmlformats.org/presentationml/2006/ole">
            <mc:AlternateContent xmlns:mc="http://schemas.openxmlformats.org/markup-compatibility/2006">
              <mc:Choice xmlns:v="urn:schemas-microsoft-com:vml" Requires="v">
                <p:oleObj spid="_x0000_s3110" name="" r:id="rId3" imgW="1459865" imgH="355600" progId="Equation.3">
                  <p:embed/>
                </p:oleObj>
              </mc:Choice>
              <mc:Fallback>
                <p:oleObj name="" r:id="rId3" imgW="1459865" imgH="355600" progId="Equation.3">
                  <p:embed/>
                  <p:pic>
                    <p:nvPicPr>
                      <p:cNvPr id="0" name="图片 3109"/>
                      <p:cNvPicPr/>
                      <p:nvPr/>
                    </p:nvPicPr>
                    <p:blipFill>
                      <a:blip r:embed="rId4"/>
                      <a:stretch>
                        <a:fillRect/>
                      </a:stretch>
                    </p:blipFill>
                    <p:spPr>
                      <a:xfrm>
                        <a:off x="481013" y="3389313"/>
                        <a:ext cx="3522662" cy="728662"/>
                      </a:xfrm>
                      <a:prstGeom prst="rect">
                        <a:avLst/>
                      </a:prstGeom>
                      <a:noFill/>
                      <a:ln w="38100">
                        <a:noFill/>
                        <a:miter/>
                      </a:ln>
                    </p:spPr>
                  </p:pic>
                </p:oleObj>
              </mc:Fallback>
            </mc:AlternateContent>
          </a:graphicData>
        </a:graphic>
      </p:graphicFrame>
      <p:graphicFrame>
        <p:nvGraphicFramePr>
          <p:cNvPr id="3" name="对象 2"/>
          <p:cNvGraphicFramePr/>
          <p:nvPr/>
        </p:nvGraphicFramePr>
        <p:xfrm>
          <a:off x="4003675" y="3349625"/>
          <a:ext cx="2116138" cy="808038"/>
        </p:xfrm>
        <a:graphic>
          <a:graphicData uri="http://schemas.openxmlformats.org/presentationml/2006/ole">
            <mc:AlternateContent xmlns:mc="http://schemas.openxmlformats.org/markup-compatibility/2006">
              <mc:Choice xmlns:v="urn:schemas-microsoft-com:vml" Requires="v">
                <p:oleObj spid="_x0000_s3111" name="" r:id="rId5" imgW="876300" imgH="393700" progId="Equation.3">
                  <p:embed/>
                </p:oleObj>
              </mc:Choice>
              <mc:Fallback>
                <p:oleObj name="" r:id="rId5" imgW="876300" imgH="393700" progId="Equation.3">
                  <p:embed/>
                  <p:pic>
                    <p:nvPicPr>
                      <p:cNvPr id="0" name="图片 3110"/>
                      <p:cNvPicPr/>
                      <p:nvPr/>
                    </p:nvPicPr>
                    <p:blipFill>
                      <a:blip r:embed="rId6"/>
                      <a:stretch>
                        <a:fillRect/>
                      </a:stretch>
                    </p:blipFill>
                    <p:spPr>
                      <a:xfrm>
                        <a:off x="4003675" y="3349625"/>
                        <a:ext cx="2116138" cy="808038"/>
                      </a:xfrm>
                      <a:prstGeom prst="rect">
                        <a:avLst/>
                      </a:prstGeom>
                      <a:noFill/>
                      <a:ln w="38100">
                        <a:noFill/>
                        <a:miter/>
                      </a:ln>
                    </p:spPr>
                  </p:pic>
                </p:oleObj>
              </mc:Fallback>
            </mc:AlternateContent>
          </a:graphicData>
        </a:graphic>
      </p:graphicFrame>
      <p:graphicFrame>
        <p:nvGraphicFramePr>
          <p:cNvPr id="5" name="对象 4"/>
          <p:cNvGraphicFramePr/>
          <p:nvPr/>
        </p:nvGraphicFramePr>
        <p:xfrm>
          <a:off x="6216333" y="3389471"/>
          <a:ext cx="1626235" cy="728345"/>
        </p:xfrm>
        <a:graphic>
          <a:graphicData uri="http://schemas.openxmlformats.org/presentationml/2006/ole">
            <mc:AlternateContent xmlns:mc="http://schemas.openxmlformats.org/markup-compatibility/2006">
              <mc:Choice xmlns:v="urn:schemas-microsoft-com:vml" Requires="v">
                <p:oleObj spid="_x0000_s3115" name="" r:id="rId7" imgW="673100" imgH="355600" progId="Equation.3">
                  <p:embed/>
                </p:oleObj>
              </mc:Choice>
              <mc:Fallback>
                <p:oleObj name="" r:id="rId7" imgW="673100" imgH="355600" progId="Equation.3">
                  <p:embed/>
                  <p:pic>
                    <p:nvPicPr>
                      <p:cNvPr id="0" name="图片 3114"/>
                      <p:cNvPicPr/>
                      <p:nvPr/>
                    </p:nvPicPr>
                    <p:blipFill>
                      <a:blip r:embed="rId8"/>
                      <a:stretch>
                        <a:fillRect/>
                      </a:stretch>
                    </p:blipFill>
                    <p:spPr>
                      <a:xfrm>
                        <a:off x="6216333" y="3389471"/>
                        <a:ext cx="1626235" cy="728345"/>
                      </a:xfrm>
                      <a:prstGeom prst="rect">
                        <a:avLst/>
                      </a:prstGeom>
                      <a:noFill/>
                      <a:ln w="38100">
                        <a:noFill/>
                        <a:miter/>
                      </a:ln>
                    </p:spPr>
                  </p:pic>
                </p:oleObj>
              </mc:Fallback>
            </mc:AlternateContent>
          </a:graphicData>
        </a:graphic>
      </p:graphicFrame>
      <p:graphicFrame>
        <p:nvGraphicFramePr>
          <p:cNvPr id="13317" name="对象 246789"/>
          <p:cNvGraphicFramePr/>
          <p:nvPr/>
        </p:nvGraphicFramePr>
        <p:xfrm>
          <a:off x="3351213" y="787400"/>
          <a:ext cx="1236662" cy="704850"/>
        </p:xfrm>
        <a:graphic>
          <a:graphicData uri="http://schemas.openxmlformats.org/presentationml/2006/ole">
            <mc:AlternateContent xmlns:mc="http://schemas.openxmlformats.org/markup-compatibility/2006">
              <mc:Choice xmlns:v="urn:schemas-microsoft-com:vml" Requires="v">
                <p:oleObj spid="_x0000_s3116" name="" r:id="rId9" imgW="584200" imgH="330200" progId="Equation.3">
                  <p:embed/>
                </p:oleObj>
              </mc:Choice>
              <mc:Fallback>
                <p:oleObj name="" r:id="rId9" imgW="584200" imgH="330200" progId="Equation.3">
                  <p:embed/>
                  <p:pic>
                    <p:nvPicPr>
                      <p:cNvPr id="0" name="图片 3115"/>
                      <p:cNvPicPr/>
                      <p:nvPr/>
                    </p:nvPicPr>
                    <p:blipFill>
                      <a:blip r:embed="rId10">
                        <a:lum contrast="100000"/>
                      </a:blip>
                      <a:stretch>
                        <a:fillRect/>
                      </a:stretch>
                    </p:blipFill>
                    <p:spPr>
                      <a:xfrm>
                        <a:off x="3351213" y="787400"/>
                        <a:ext cx="1236662" cy="704850"/>
                      </a:xfrm>
                      <a:prstGeom prst="rect">
                        <a:avLst/>
                      </a:prstGeom>
                      <a:noFill/>
                      <a:ln w="38100">
                        <a:noFill/>
                        <a:miter/>
                      </a:ln>
                    </p:spPr>
                  </p:pic>
                </p:oleObj>
              </mc:Fallback>
            </mc:AlternateContent>
          </a:graphicData>
        </a:graphic>
      </p:graphicFrame>
      <p:graphicFrame>
        <p:nvGraphicFramePr>
          <p:cNvPr id="246794" name="对象 246793"/>
          <p:cNvGraphicFramePr/>
          <p:nvPr/>
        </p:nvGraphicFramePr>
        <p:xfrm>
          <a:off x="4984750" y="1697038"/>
          <a:ext cx="1930400" cy="792162"/>
        </p:xfrm>
        <a:graphic>
          <a:graphicData uri="http://schemas.openxmlformats.org/presentationml/2006/ole">
            <mc:AlternateContent xmlns:mc="http://schemas.openxmlformats.org/markup-compatibility/2006">
              <mc:Choice xmlns:v="urn:schemas-microsoft-com:vml" Requires="v">
                <p:oleObj spid="_x0000_s3117" name="" r:id="rId11" imgW="1079500" imgH="393700" progId="Equation.3">
                  <p:embed/>
                </p:oleObj>
              </mc:Choice>
              <mc:Fallback>
                <p:oleObj name="" r:id="rId11" imgW="1079500" imgH="393700" progId="Equation.3">
                  <p:embed/>
                  <p:pic>
                    <p:nvPicPr>
                      <p:cNvPr id="0" name="图片 3116"/>
                      <p:cNvPicPr/>
                      <p:nvPr/>
                    </p:nvPicPr>
                    <p:blipFill>
                      <a:blip r:embed="rId12">
                        <a:lum contrast="100000"/>
                      </a:blip>
                      <a:stretch>
                        <a:fillRect/>
                      </a:stretch>
                    </p:blipFill>
                    <p:spPr>
                      <a:xfrm>
                        <a:off x="4984750" y="1697038"/>
                        <a:ext cx="1930400" cy="792162"/>
                      </a:xfrm>
                      <a:prstGeom prst="rect">
                        <a:avLst/>
                      </a:prstGeom>
                      <a:noFill/>
                      <a:ln w="38100">
                        <a:noFill/>
                        <a:miter/>
                      </a:ln>
                    </p:spPr>
                  </p:pic>
                </p:oleObj>
              </mc:Fallback>
            </mc:AlternateContent>
          </a:graphicData>
        </a:graphic>
      </p:graphicFrame>
      <p:graphicFrame>
        <p:nvGraphicFramePr>
          <p:cNvPr id="104464" name="对象 487430"/>
          <p:cNvGraphicFramePr/>
          <p:nvPr/>
        </p:nvGraphicFramePr>
        <p:xfrm>
          <a:off x="1584325" y="857250"/>
          <a:ext cx="1712913" cy="627063"/>
        </p:xfrm>
        <a:graphic>
          <a:graphicData uri="http://schemas.openxmlformats.org/presentationml/2006/ole">
            <mc:AlternateContent xmlns:mc="http://schemas.openxmlformats.org/markup-compatibility/2006">
              <mc:Choice xmlns:v="urn:schemas-microsoft-com:vml" Requires="v">
                <p:oleObj spid="_x0000_s3119" name="" r:id="rId13" imgW="850900" imgH="330200" progId="Equation.3">
                  <p:embed/>
                </p:oleObj>
              </mc:Choice>
              <mc:Fallback>
                <p:oleObj name="" r:id="rId13" imgW="850900" imgH="330200" progId="Equation.3">
                  <p:embed/>
                  <p:pic>
                    <p:nvPicPr>
                      <p:cNvPr id="0" name="图片 3118"/>
                      <p:cNvPicPr/>
                      <p:nvPr/>
                    </p:nvPicPr>
                    <p:blipFill>
                      <a:blip r:embed="rId14"/>
                      <a:stretch>
                        <a:fillRect/>
                      </a:stretch>
                    </p:blipFill>
                    <p:spPr>
                      <a:xfrm>
                        <a:off x="1584325" y="857250"/>
                        <a:ext cx="1712913" cy="627063"/>
                      </a:xfrm>
                      <a:prstGeom prst="rect">
                        <a:avLst/>
                      </a:prstGeom>
                      <a:noFill/>
                      <a:ln w="38100">
                        <a:noFill/>
                        <a:miter/>
                      </a:ln>
                    </p:spPr>
                  </p:pic>
                </p:oleObj>
              </mc:Fallback>
            </mc:AlternateContent>
          </a:graphicData>
        </a:graphic>
      </p:graphicFrame>
      <p:graphicFrame>
        <p:nvGraphicFramePr>
          <p:cNvPr id="7" name="对象 246789"/>
          <p:cNvGraphicFramePr/>
          <p:nvPr/>
        </p:nvGraphicFramePr>
        <p:xfrm>
          <a:off x="4610100" y="728663"/>
          <a:ext cx="1562100" cy="798512"/>
        </p:xfrm>
        <a:graphic>
          <a:graphicData uri="http://schemas.openxmlformats.org/presentationml/2006/ole">
            <mc:AlternateContent xmlns:mc="http://schemas.openxmlformats.org/markup-compatibility/2006">
              <mc:Choice xmlns:v="urn:schemas-microsoft-com:vml" Requires="v">
                <p:oleObj spid="_x0000_s3120" name="" r:id="rId15" imgW="685800" imgH="330200" progId="Equation.3">
                  <p:embed/>
                </p:oleObj>
              </mc:Choice>
              <mc:Fallback>
                <p:oleObj name="" r:id="rId15" imgW="685800" imgH="330200" progId="Equation.3">
                  <p:embed/>
                  <p:pic>
                    <p:nvPicPr>
                      <p:cNvPr id="0" name="图片 3119"/>
                      <p:cNvPicPr/>
                      <p:nvPr/>
                    </p:nvPicPr>
                    <p:blipFill>
                      <a:blip r:embed="rId16">
                        <a:lum contrast="100000"/>
                      </a:blip>
                      <a:stretch>
                        <a:fillRect/>
                      </a:stretch>
                    </p:blipFill>
                    <p:spPr>
                      <a:xfrm>
                        <a:off x="4610100" y="728663"/>
                        <a:ext cx="1562100" cy="798512"/>
                      </a:xfrm>
                      <a:prstGeom prst="rect">
                        <a:avLst/>
                      </a:prstGeom>
                      <a:noFill/>
                      <a:ln w="38100">
                        <a:noFill/>
                        <a:miter/>
                      </a:ln>
                    </p:spPr>
                  </p:pic>
                </p:oleObj>
              </mc:Fallback>
            </mc:AlternateContent>
          </a:graphicData>
        </a:graphic>
      </p:graphicFrame>
      <p:graphicFrame>
        <p:nvGraphicFramePr>
          <p:cNvPr id="9" name="对象 246789"/>
          <p:cNvGraphicFramePr/>
          <p:nvPr/>
        </p:nvGraphicFramePr>
        <p:xfrm>
          <a:off x="1889125" y="1689100"/>
          <a:ext cx="1409700" cy="792163"/>
        </p:xfrm>
        <a:graphic>
          <a:graphicData uri="http://schemas.openxmlformats.org/presentationml/2006/ole">
            <mc:AlternateContent xmlns:mc="http://schemas.openxmlformats.org/markup-compatibility/2006">
              <mc:Choice xmlns:v="urn:schemas-microsoft-com:vml" Requires="v">
                <p:oleObj spid="_x0000_s3107" name="" r:id="rId17" imgW="800100" imgH="393700" progId="Equation.3">
                  <p:embed/>
                </p:oleObj>
              </mc:Choice>
              <mc:Fallback>
                <p:oleObj name="" r:id="rId17" imgW="800100" imgH="393700" progId="Equation.3">
                  <p:embed/>
                  <p:pic>
                    <p:nvPicPr>
                      <p:cNvPr id="0" name="图片 3106"/>
                      <p:cNvPicPr/>
                      <p:nvPr/>
                    </p:nvPicPr>
                    <p:blipFill>
                      <a:blip r:embed="rId18">
                        <a:lum contrast="100000"/>
                      </a:blip>
                      <a:stretch>
                        <a:fillRect/>
                      </a:stretch>
                    </p:blipFill>
                    <p:spPr>
                      <a:xfrm>
                        <a:off x="1889125" y="1689100"/>
                        <a:ext cx="1409700" cy="792163"/>
                      </a:xfrm>
                      <a:prstGeom prst="rect">
                        <a:avLst/>
                      </a:prstGeom>
                      <a:noFill/>
                      <a:ln w="38100">
                        <a:noFill/>
                        <a:miter/>
                      </a:ln>
                    </p:spPr>
                  </p:pic>
                </p:oleObj>
              </mc:Fallback>
            </mc:AlternateContent>
          </a:graphicData>
        </a:graphic>
      </p:graphicFrame>
      <p:graphicFrame>
        <p:nvGraphicFramePr>
          <p:cNvPr id="11" name="对象 246789"/>
          <p:cNvGraphicFramePr/>
          <p:nvPr/>
        </p:nvGraphicFramePr>
        <p:xfrm>
          <a:off x="3332163" y="1679575"/>
          <a:ext cx="1617662" cy="793750"/>
        </p:xfrm>
        <a:graphic>
          <a:graphicData uri="http://schemas.openxmlformats.org/presentationml/2006/ole">
            <mc:AlternateContent xmlns:mc="http://schemas.openxmlformats.org/markup-compatibility/2006">
              <mc:Choice xmlns:v="urn:schemas-microsoft-com:vml" Requires="v">
                <p:oleObj spid="_x0000_s3122" name="" r:id="rId19" imgW="673100" imgH="330200" progId="Equation.3">
                  <p:embed/>
                </p:oleObj>
              </mc:Choice>
              <mc:Fallback>
                <p:oleObj name="" r:id="rId19" imgW="673100" imgH="330200" progId="Equation.3">
                  <p:embed/>
                  <p:pic>
                    <p:nvPicPr>
                      <p:cNvPr id="0" name="图片 3121"/>
                      <p:cNvPicPr/>
                      <p:nvPr/>
                    </p:nvPicPr>
                    <p:blipFill>
                      <a:blip r:embed="rId20">
                        <a:lum contrast="100000"/>
                      </a:blip>
                      <a:stretch>
                        <a:fillRect/>
                      </a:stretch>
                    </p:blipFill>
                    <p:spPr>
                      <a:xfrm>
                        <a:off x="3332163" y="1679575"/>
                        <a:ext cx="1617662" cy="793750"/>
                      </a:xfrm>
                      <a:prstGeom prst="rect">
                        <a:avLst/>
                      </a:prstGeom>
                      <a:noFill/>
                      <a:ln w="38100">
                        <a:noFill/>
                        <a:miter/>
                      </a:ln>
                    </p:spPr>
                  </p:pic>
                </p:oleObj>
              </mc:Fallback>
            </mc:AlternateContent>
          </a:graphicData>
        </a:graphic>
      </p:graphicFrame>
      <p:grpSp>
        <p:nvGrpSpPr>
          <p:cNvPr id="15" name="组合 14"/>
          <p:cNvGrpSpPr/>
          <p:nvPr/>
        </p:nvGrpSpPr>
        <p:grpSpPr>
          <a:xfrm>
            <a:off x="2533650" y="142875"/>
            <a:ext cx="5791200" cy="522288"/>
            <a:chOff x="3539" y="113"/>
            <a:chExt cx="9120" cy="822"/>
          </a:xfrm>
        </p:grpSpPr>
        <p:sp>
          <p:nvSpPr>
            <p:cNvPr id="61454" name="文本框 12"/>
            <p:cNvSpPr txBox="1"/>
            <p:nvPr/>
          </p:nvSpPr>
          <p:spPr>
            <a:xfrm>
              <a:off x="3539" y="113"/>
              <a:ext cx="9120" cy="822"/>
            </a:xfrm>
            <a:prstGeom prst="rect">
              <a:avLst/>
            </a:prstGeom>
            <a:noFill/>
            <a:ln w="9525">
              <a:noFill/>
            </a:ln>
          </p:spPr>
          <p:txBody>
            <a:bodyPr wrap="square" anchor="t">
              <a:spAutoFit/>
            </a:bodyPr>
            <a:p>
              <a:pPr>
                <a:spcBef>
                  <a:spcPct val="50000"/>
                </a:spcBef>
              </a:pPr>
              <a:r>
                <a:rPr lang="zh-CN" altLang="en-US" dirty="0">
                  <a:solidFill>
                    <a:srgbClr val="0000FF"/>
                  </a:solidFill>
                  <a:latin typeface="Times New Roman" panose="02020603050405020304" pitchFamily="18" charset="0"/>
                  <a:ea typeface="楷体_GB2312" panose="02010609030101010101" pitchFamily="49" charset="-122"/>
                </a:rPr>
                <a:t>牛顿第二定理         质点的动能定理</a:t>
              </a:r>
              <a:endParaRPr lang="zh-CN" altLang="en-US" dirty="0">
                <a:solidFill>
                  <a:srgbClr val="0000FF"/>
                </a:solidFill>
                <a:latin typeface="Times New Roman" panose="02020603050405020304" pitchFamily="18" charset="0"/>
                <a:ea typeface="楷体_GB2312" panose="02010609030101010101" pitchFamily="49" charset="-122"/>
              </a:endParaRPr>
            </a:p>
          </p:txBody>
        </p:sp>
        <p:sp>
          <p:nvSpPr>
            <p:cNvPr id="14" name="右箭头 13"/>
            <p:cNvSpPr/>
            <p:nvPr/>
          </p:nvSpPr>
          <p:spPr>
            <a:xfrm>
              <a:off x="7282" y="437"/>
              <a:ext cx="907" cy="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7" name="组合 16"/>
          <p:cNvGrpSpPr/>
          <p:nvPr/>
        </p:nvGrpSpPr>
        <p:grpSpPr>
          <a:xfrm>
            <a:off x="1225550" y="2755900"/>
            <a:ext cx="5791200" cy="522288"/>
            <a:chOff x="3539" y="126"/>
            <a:chExt cx="9120" cy="822"/>
          </a:xfrm>
        </p:grpSpPr>
        <p:sp>
          <p:nvSpPr>
            <p:cNvPr id="61457" name="文本框 17"/>
            <p:cNvSpPr txBox="1"/>
            <p:nvPr/>
          </p:nvSpPr>
          <p:spPr>
            <a:xfrm>
              <a:off x="3539" y="126"/>
              <a:ext cx="9120" cy="822"/>
            </a:xfrm>
            <a:prstGeom prst="rect">
              <a:avLst/>
            </a:prstGeom>
            <a:noFill/>
            <a:ln w="9525">
              <a:noFill/>
            </a:ln>
          </p:spPr>
          <p:txBody>
            <a:bodyPr wrap="square" anchor="t">
              <a:spAutoFit/>
            </a:bodyPr>
            <a:p>
              <a:pPr>
                <a:spcBef>
                  <a:spcPct val="50000"/>
                </a:spcBef>
              </a:pPr>
              <a:r>
                <a:rPr lang="zh-CN" altLang="en-US" dirty="0">
                  <a:solidFill>
                    <a:srgbClr val="0000FF"/>
                  </a:solidFill>
                  <a:latin typeface="Times New Roman" panose="02020603050405020304" pitchFamily="18" charset="0"/>
                  <a:ea typeface="楷体_GB2312" panose="02010609030101010101" pitchFamily="49" charset="-122"/>
                </a:rPr>
                <a:t>转动定律         刚体的动能定理</a:t>
              </a:r>
              <a:endParaRPr lang="zh-CN" altLang="en-US" dirty="0">
                <a:solidFill>
                  <a:srgbClr val="0000FF"/>
                </a:solidFill>
                <a:latin typeface="Times New Roman" panose="02020603050405020304" pitchFamily="18" charset="0"/>
                <a:ea typeface="楷体_GB2312" panose="02010609030101010101" pitchFamily="49" charset="-122"/>
              </a:endParaRPr>
            </a:p>
          </p:txBody>
        </p:sp>
        <p:sp>
          <p:nvSpPr>
            <p:cNvPr id="19" name="右箭头 18"/>
            <p:cNvSpPr/>
            <p:nvPr/>
          </p:nvSpPr>
          <p:spPr>
            <a:xfrm>
              <a:off x="6152" y="437"/>
              <a:ext cx="907" cy="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7943"/>
                                        </p:tgtEl>
                                        <p:attrNameLst>
                                          <p:attrName>style.visibility</p:attrName>
                                        </p:attrNameLst>
                                      </p:cBhvr>
                                      <p:to>
                                        <p:strVal val="visible"/>
                                      </p:to>
                                    </p:set>
                                    <p:animEffect transition="in" filter="wipe(left)">
                                      <p:cBhvr>
                                        <p:cTn id="7" dur="500"/>
                                        <p:tgtEl>
                                          <p:spTgt spid="1679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4464"/>
                                        </p:tgtEl>
                                        <p:attrNameLst>
                                          <p:attrName>style.visibility</p:attrName>
                                        </p:attrNameLst>
                                      </p:cBhvr>
                                      <p:to>
                                        <p:strVal val="visible"/>
                                      </p:to>
                                    </p:set>
                                    <p:animEffect transition="in" filter="wipe(left)">
                                      <p:cBhvr>
                                        <p:cTn id="16" dur="500"/>
                                        <p:tgtEl>
                                          <p:spTgt spid="1044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317"/>
                                        </p:tgtEl>
                                        <p:attrNameLst>
                                          <p:attrName>style.visibility</p:attrName>
                                        </p:attrNameLst>
                                      </p:cBhvr>
                                      <p:to>
                                        <p:strVal val="visible"/>
                                      </p:to>
                                    </p:set>
                                    <p:animEffect transition="in" filter="wipe(left)">
                                      <p:cBhvr>
                                        <p:cTn id="21" dur="500"/>
                                        <p:tgtEl>
                                          <p:spTgt spid="133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46794"/>
                                        </p:tgtEl>
                                        <p:attrNameLst>
                                          <p:attrName>style.visibility</p:attrName>
                                        </p:attrNameLst>
                                      </p:cBhvr>
                                      <p:to>
                                        <p:strVal val="visible"/>
                                      </p:to>
                                    </p:set>
                                    <p:animEffect transition="in" filter="wipe(left)">
                                      <p:cBhvr>
                                        <p:cTn id="41" dur="500"/>
                                        <p:tgtEl>
                                          <p:spTgt spid="24679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7667"/>
                                        </p:tgtEl>
                                        <p:attrNameLst>
                                          <p:attrName>style.visibility</p:attrName>
                                        </p:attrNameLst>
                                      </p:cBhvr>
                                      <p:to>
                                        <p:strVal val="visible"/>
                                      </p:to>
                                    </p:set>
                                    <p:animEffect transition="in" filter="wipe(left)">
                                      <p:cBhvr>
                                        <p:cTn id="50" dur="500"/>
                                        <p:tgtEl>
                                          <p:spTgt spid="19766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0726"/>
                                        </p:tgtEl>
                                        <p:attrNameLst>
                                          <p:attrName>style.visibility</p:attrName>
                                        </p:attrNameLst>
                                      </p:cBhvr>
                                      <p:to>
                                        <p:strVal val="visible"/>
                                      </p:to>
                                    </p:set>
                                    <p:animEffect transition="in" filter="wipe(left)">
                                      <p:cBhvr>
                                        <p:cTn id="65" dur="500"/>
                                        <p:tgtEl>
                                          <p:spTgt spid="307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0729"/>
                                        </p:tgtEl>
                                        <p:attrNameLst>
                                          <p:attrName>style.visibility</p:attrName>
                                        </p:attrNameLst>
                                      </p:cBhvr>
                                      <p:to>
                                        <p:strVal val="visible"/>
                                      </p:to>
                                    </p:set>
                                    <p:animEffect transition="in" filter="wipe(left)">
                                      <p:cBhvr>
                                        <p:cTn id="70" dur="500"/>
                                        <p:tgtEl>
                                          <p:spTgt spid="30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ldLvl="0" animBg="1"/>
      <p:bldP spid="1679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文本框 171009"/>
          <p:cNvSpPr txBox="1"/>
          <p:nvPr/>
        </p:nvSpPr>
        <p:spPr>
          <a:xfrm>
            <a:off x="0" y="259398"/>
            <a:ext cx="9144000" cy="1384300"/>
          </a:xfrm>
          <a:prstGeom prst="rect">
            <a:avLst/>
          </a:prstGeom>
          <a:noFill/>
          <a:ln w="9525">
            <a:noFill/>
          </a:ln>
        </p:spPr>
        <p:txBody>
          <a:bodyPr anchor="t">
            <a:spAutoFit/>
          </a:bodyPr>
          <a:p>
            <a:r>
              <a:rPr lang="zh-CN" altLang="en-US" dirty="0">
                <a:solidFill>
                  <a:srgbClr val="FF0000"/>
                </a:solidFill>
                <a:latin typeface="Times New Roman" panose="02020603050405020304" pitchFamily="18" charset="0"/>
                <a:ea typeface="宋体" panose="02010600030101010101" pitchFamily="2" charset="-122"/>
              </a:rPr>
              <a:t>例</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一根质量为</a:t>
            </a:r>
            <a:r>
              <a:rPr lang="en-US" altLang="zh-CN" dirty="0">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，长为</a:t>
            </a:r>
            <a:r>
              <a:rPr lang="en-US" altLang="zh-CN" i="1" dirty="0">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的均匀细棒</a:t>
            </a:r>
            <a:r>
              <a:rPr lang="en-US" altLang="zh-CN" dirty="0">
                <a:latin typeface="Times New Roman" panose="02020603050405020304" pitchFamily="18" charset="0"/>
                <a:ea typeface="宋体" panose="02010600030101010101" pitchFamily="2" charset="-122"/>
              </a:rPr>
              <a:t>OA</a:t>
            </a:r>
            <a:r>
              <a:rPr lang="zh-CN" altLang="en-US" dirty="0">
                <a:latin typeface="Times New Roman" panose="02020603050405020304" pitchFamily="18" charset="0"/>
                <a:ea typeface="宋体" panose="02010600030101010101" pitchFamily="2" charset="-122"/>
              </a:rPr>
              <a:t>，可绕固定点</a:t>
            </a:r>
            <a:r>
              <a:rPr lang="en-US" altLang="zh-CN" dirty="0">
                <a:latin typeface="Times New Roman" panose="02020603050405020304" pitchFamily="18" charset="0"/>
                <a:ea typeface="宋体" panose="02010600030101010101" pitchFamily="2" charset="-122"/>
              </a:rPr>
              <a:t>O</a:t>
            </a:r>
            <a:r>
              <a:rPr lang="zh-CN" altLang="en-US" dirty="0">
                <a:latin typeface="Times New Roman" panose="02020603050405020304" pitchFamily="18" charset="0"/>
                <a:ea typeface="宋体" panose="02010600030101010101" pitchFamily="2" charset="-122"/>
              </a:rPr>
              <a:t>在竖直平面内转动。今使棒从水平位置开始自由下摆，求棒摆到与水平位置成 </a:t>
            </a:r>
            <a:r>
              <a:rPr lang="en-US" altLang="zh-CN" dirty="0">
                <a:latin typeface="Times New Roman" panose="02020603050405020304" pitchFamily="18" charset="0"/>
                <a:ea typeface="宋体" panose="02010600030101010101" pitchFamily="2" charset="-122"/>
              </a:rPr>
              <a:t>30°</a:t>
            </a:r>
            <a:r>
              <a:rPr lang="zh-CN" altLang="en-US" dirty="0">
                <a:latin typeface="Times New Roman" panose="02020603050405020304" pitchFamily="18" charset="0"/>
                <a:ea typeface="宋体" panose="02010600030101010101" pitchFamily="2" charset="-122"/>
              </a:rPr>
              <a:t>角时中心点</a:t>
            </a:r>
            <a:r>
              <a:rPr lang="en-US" altLang="zh-CN" i="1" dirty="0">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和端点</a:t>
            </a:r>
            <a:r>
              <a:rPr lang="en-US" altLang="zh-CN" i="1"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的速度 </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171012" name="文本框 171011"/>
          <p:cNvSpPr txBox="1"/>
          <p:nvPr/>
        </p:nvSpPr>
        <p:spPr>
          <a:xfrm>
            <a:off x="142875" y="2288540"/>
            <a:ext cx="4714875" cy="953135"/>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解： 根据机械能守恒，</a:t>
            </a:r>
            <a:endParaRPr lang="zh-CN" altLang="en-US"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graphicFrame>
        <p:nvGraphicFramePr>
          <p:cNvPr id="171016" name="对象 171015"/>
          <p:cNvGraphicFramePr/>
          <p:nvPr/>
        </p:nvGraphicFramePr>
        <p:xfrm>
          <a:off x="1090930" y="3241675"/>
          <a:ext cx="2138045" cy="973455"/>
        </p:xfrm>
        <a:graphic>
          <a:graphicData uri="http://schemas.openxmlformats.org/presentationml/2006/ole">
            <mc:AlternateContent xmlns:mc="http://schemas.openxmlformats.org/markup-compatibility/2006">
              <mc:Choice xmlns:v="urn:schemas-microsoft-com:vml" Requires="v">
                <p:oleObj spid="_x0000_s3124" name="" r:id="rId1" imgW="939800" imgH="393700" progId="Equation.3">
                  <p:embed/>
                </p:oleObj>
              </mc:Choice>
              <mc:Fallback>
                <p:oleObj name="" r:id="rId1" imgW="939800" imgH="393700" progId="Equation.3">
                  <p:embed/>
                  <p:pic>
                    <p:nvPicPr>
                      <p:cNvPr id="0" name="图片 3123"/>
                      <p:cNvPicPr/>
                      <p:nvPr/>
                    </p:nvPicPr>
                    <p:blipFill>
                      <a:blip r:embed="rId2"/>
                      <a:stretch>
                        <a:fillRect/>
                      </a:stretch>
                    </p:blipFill>
                    <p:spPr>
                      <a:xfrm>
                        <a:off x="1090930" y="3241675"/>
                        <a:ext cx="2138045" cy="973455"/>
                      </a:xfrm>
                      <a:prstGeom prst="rect">
                        <a:avLst/>
                      </a:prstGeom>
                      <a:noFill/>
                      <a:ln w="38100">
                        <a:noFill/>
                        <a:miter/>
                      </a:ln>
                    </p:spPr>
                  </p:pic>
                </p:oleObj>
              </mc:Fallback>
            </mc:AlternateContent>
          </a:graphicData>
        </a:graphic>
      </p:graphicFrame>
      <p:graphicFrame>
        <p:nvGraphicFramePr>
          <p:cNvPr id="171019" name="对象 171018"/>
          <p:cNvGraphicFramePr/>
          <p:nvPr/>
        </p:nvGraphicFramePr>
        <p:xfrm>
          <a:off x="1234440" y="4705985"/>
          <a:ext cx="1705610" cy="1102995"/>
        </p:xfrm>
        <a:graphic>
          <a:graphicData uri="http://schemas.openxmlformats.org/presentationml/2006/ole">
            <mc:AlternateContent xmlns:mc="http://schemas.openxmlformats.org/markup-compatibility/2006">
              <mc:Choice xmlns:v="urn:schemas-microsoft-com:vml" Requires="v">
                <p:oleObj spid="_x0000_s3123" name="" r:id="rId3" imgW="787400" imgH="393700" progId="Equation.3">
                  <p:embed/>
                </p:oleObj>
              </mc:Choice>
              <mc:Fallback>
                <p:oleObj name="" r:id="rId3" imgW="787400" imgH="393700" progId="Equation.3">
                  <p:embed/>
                  <p:pic>
                    <p:nvPicPr>
                      <p:cNvPr id="0" name="图片 3122"/>
                      <p:cNvPicPr/>
                      <p:nvPr/>
                    </p:nvPicPr>
                    <p:blipFill>
                      <a:blip r:embed="rId4"/>
                      <a:stretch>
                        <a:fillRect/>
                      </a:stretch>
                    </p:blipFill>
                    <p:spPr>
                      <a:xfrm>
                        <a:off x="1234440" y="4705985"/>
                        <a:ext cx="1705610" cy="1102995"/>
                      </a:xfrm>
                      <a:prstGeom prst="rect">
                        <a:avLst/>
                      </a:prstGeom>
                      <a:noFill/>
                      <a:ln w="38100">
                        <a:noFill/>
                        <a:miter/>
                      </a:ln>
                    </p:spPr>
                  </p:pic>
                </p:oleObj>
              </mc:Fallback>
            </mc:AlternateContent>
          </a:graphicData>
        </a:graphic>
      </p:graphicFrame>
      <p:grpSp>
        <p:nvGrpSpPr>
          <p:cNvPr id="3" name="组合 2"/>
          <p:cNvGrpSpPr/>
          <p:nvPr/>
        </p:nvGrpSpPr>
        <p:grpSpPr>
          <a:xfrm>
            <a:off x="4534535" y="2274570"/>
            <a:ext cx="3968750" cy="2574925"/>
            <a:chOff x="1976" y="2275"/>
            <a:chExt cx="11800" cy="6087"/>
          </a:xfrm>
        </p:grpSpPr>
        <p:pic>
          <p:nvPicPr>
            <p:cNvPr id="5" name="图片 4" descr="E:/方正转word课程/大学物理·统编（匡乐满）/1/方正/0250.tif"/>
            <p:cNvPicPr>
              <a:picLocks noChangeAspect="1"/>
            </p:cNvPicPr>
            <p:nvPr/>
          </p:nvPicPr>
          <p:blipFill>
            <a:blip r:embed="rId5" r:link="rId6"/>
            <a:stretch>
              <a:fillRect/>
            </a:stretch>
          </p:blipFill>
          <p:spPr>
            <a:xfrm>
              <a:off x="1976" y="2438"/>
              <a:ext cx="11801" cy="5924"/>
            </a:xfrm>
            <a:prstGeom prst="rect">
              <a:avLst/>
            </a:prstGeom>
            <a:noFill/>
            <a:ln w="9525">
              <a:noFill/>
            </a:ln>
          </p:spPr>
        </p:pic>
        <p:pic>
          <p:nvPicPr>
            <p:cNvPr id="6" name="图片 5"/>
            <p:cNvPicPr>
              <a:picLocks noChangeAspect="1"/>
            </p:cNvPicPr>
            <p:nvPr/>
          </p:nvPicPr>
          <p:blipFill>
            <a:blip r:embed="rId7"/>
            <a:stretch>
              <a:fillRect/>
            </a:stretch>
          </p:blipFill>
          <p:spPr>
            <a:xfrm>
              <a:off x="3639" y="2275"/>
              <a:ext cx="1995" cy="2066"/>
            </a:xfrm>
            <a:prstGeom prst="rect">
              <a:avLst/>
            </a:prstGeom>
          </p:spPr>
        </p:pic>
        <p:pic>
          <p:nvPicPr>
            <p:cNvPr id="7" name="图片 6"/>
            <p:cNvPicPr>
              <a:picLocks noChangeAspect="1"/>
            </p:cNvPicPr>
            <p:nvPr/>
          </p:nvPicPr>
          <p:blipFill>
            <a:blip r:embed="rId7"/>
            <a:stretch>
              <a:fillRect/>
            </a:stretch>
          </p:blipFill>
          <p:spPr>
            <a:xfrm>
              <a:off x="1976" y="2481"/>
              <a:ext cx="1995" cy="206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left)">
                                      <p:cBhvr>
                                        <p:cTn id="7" dur="500"/>
                                        <p:tgtEl>
                                          <p:spTgt spid="17101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1012"/>
                                        </p:tgtEl>
                                        <p:attrNameLst>
                                          <p:attrName>style.visibility</p:attrName>
                                        </p:attrNameLst>
                                      </p:cBhvr>
                                      <p:to>
                                        <p:strVal val="visible"/>
                                      </p:to>
                                    </p:set>
                                    <p:animEffect transition="in" filter="wipe(left)">
                                      <p:cBhvr>
                                        <p:cTn id="16" dur="500"/>
                                        <p:tgtEl>
                                          <p:spTgt spid="1710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1016"/>
                                        </p:tgtEl>
                                        <p:attrNameLst>
                                          <p:attrName>style.visibility</p:attrName>
                                        </p:attrNameLst>
                                      </p:cBhvr>
                                      <p:to>
                                        <p:strVal val="visible"/>
                                      </p:to>
                                    </p:set>
                                    <p:animEffect transition="in" filter="wipe(left)">
                                      <p:cBhvr>
                                        <p:cTn id="21" dur="500"/>
                                        <p:tgtEl>
                                          <p:spTgt spid="1710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1019"/>
                                        </p:tgtEl>
                                        <p:attrNameLst>
                                          <p:attrName>style.visibility</p:attrName>
                                        </p:attrNameLst>
                                      </p:cBhvr>
                                      <p:to>
                                        <p:strVal val="visible"/>
                                      </p:to>
                                    </p:set>
                                    <p:animEffect transition="in" filter="wipe(left)">
                                      <p:cBhvr>
                                        <p:cTn id="26" dur="500"/>
                                        <p:tgtEl>
                                          <p:spTgt spid="17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文本框 171009"/>
          <p:cNvSpPr txBox="1"/>
          <p:nvPr/>
        </p:nvSpPr>
        <p:spPr>
          <a:xfrm>
            <a:off x="0" y="115888"/>
            <a:ext cx="9144000" cy="1384300"/>
          </a:xfrm>
          <a:prstGeom prst="rect">
            <a:avLst/>
          </a:prstGeom>
          <a:noFill/>
          <a:ln w="9525">
            <a:noFill/>
          </a:ln>
        </p:spPr>
        <p:txBody>
          <a:bodyPr anchor="t">
            <a:spAutoFit/>
          </a:bodyPr>
          <a:p>
            <a:r>
              <a:rPr lang="zh-CN" altLang="en-US" dirty="0">
                <a:solidFill>
                  <a:srgbClr val="FF0000"/>
                </a:solidFill>
                <a:latin typeface="Times New Roman" panose="02020603050405020304" pitchFamily="18" charset="0"/>
                <a:ea typeface="宋体" panose="02010600030101010101" pitchFamily="2" charset="-122"/>
              </a:rPr>
              <a:t>例</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一根质量为</a:t>
            </a:r>
            <a:r>
              <a:rPr lang="en-US" altLang="zh-CN" dirty="0">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，长为</a:t>
            </a:r>
            <a:r>
              <a:rPr lang="en-US" altLang="zh-CN" i="1" dirty="0">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的均匀细棒</a:t>
            </a:r>
            <a:r>
              <a:rPr lang="en-US" altLang="zh-CN" dirty="0">
                <a:latin typeface="Times New Roman" panose="02020603050405020304" pitchFamily="18" charset="0"/>
                <a:ea typeface="宋体" panose="02010600030101010101" pitchFamily="2" charset="-122"/>
              </a:rPr>
              <a:t>OA</a:t>
            </a:r>
            <a:r>
              <a:rPr lang="zh-CN" altLang="en-US" dirty="0">
                <a:latin typeface="Times New Roman" panose="02020603050405020304" pitchFamily="18" charset="0"/>
                <a:ea typeface="宋体" panose="02010600030101010101" pitchFamily="2" charset="-122"/>
              </a:rPr>
              <a:t>，可绕固定点</a:t>
            </a:r>
            <a:r>
              <a:rPr lang="en-US" altLang="zh-CN" dirty="0">
                <a:latin typeface="Times New Roman" panose="02020603050405020304" pitchFamily="18" charset="0"/>
                <a:ea typeface="宋体" panose="02010600030101010101" pitchFamily="2" charset="-122"/>
              </a:rPr>
              <a:t>O</a:t>
            </a:r>
            <a:r>
              <a:rPr lang="zh-CN" altLang="en-US" dirty="0">
                <a:latin typeface="Times New Roman" panose="02020603050405020304" pitchFamily="18" charset="0"/>
                <a:ea typeface="宋体" panose="02010600030101010101" pitchFamily="2" charset="-122"/>
              </a:rPr>
              <a:t>在竖直平面内转动。今使棒从水平位置开始自由下摆，求棒摆到与水平位置成 </a:t>
            </a:r>
            <a:r>
              <a:rPr lang="en-US" altLang="zh-CN" dirty="0">
                <a:latin typeface="Times New Roman" panose="02020603050405020304" pitchFamily="18" charset="0"/>
                <a:ea typeface="宋体" panose="02010600030101010101" pitchFamily="2" charset="-122"/>
              </a:rPr>
              <a:t>30°</a:t>
            </a:r>
            <a:r>
              <a:rPr lang="zh-CN" altLang="en-US" dirty="0">
                <a:latin typeface="Times New Roman" panose="02020603050405020304" pitchFamily="18" charset="0"/>
                <a:ea typeface="宋体" panose="02010600030101010101" pitchFamily="2" charset="-122"/>
              </a:rPr>
              <a:t>角时中心点</a:t>
            </a:r>
            <a:r>
              <a:rPr lang="en-US" altLang="zh-CN" i="1" dirty="0">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和端点</a:t>
            </a:r>
            <a:r>
              <a:rPr lang="en-US" altLang="zh-CN" i="1"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的速度 </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171012" name="文本框 171011"/>
          <p:cNvSpPr txBox="1"/>
          <p:nvPr/>
        </p:nvSpPr>
        <p:spPr>
          <a:xfrm>
            <a:off x="142875" y="1714500"/>
            <a:ext cx="4714875" cy="944563"/>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解： 棒受力如图示，</a:t>
            </a:r>
            <a:endParaRPr lang="zh-CN" altLang="en-US"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71014" name="文本框 171013"/>
          <p:cNvSpPr txBox="1"/>
          <p:nvPr/>
        </p:nvSpPr>
        <p:spPr>
          <a:xfrm>
            <a:off x="869950" y="2278063"/>
            <a:ext cx="3735388" cy="519112"/>
          </a:xfrm>
          <a:prstGeom prst="rect">
            <a:avLst/>
          </a:prstGeom>
          <a:noFill/>
          <a:ln w="9525">
            <a:noFill/>
          </a:ln>
        </p:spPr>
        <p:txBody>
          <a:bodyPr anchor="t">
            <a:spAutoFit/>
          </a:bodyPr>
          <a:p>
            <a:r>
              <a:rPr lang="zh-CN" altLang="en-US" dirty="0">
                <a:latin typeface="Times New Roman" panose="02020603050405020304" pitchFamily="18" charset="0"/>
                <a:ea typeface="宋体" panose="02010600030101010101" pitchFamily="2" charset="-122"/>
              </a:rPr>
              <a:t>由转动动能定理，有</a:t>
            </a:r>
            <a:endParaRPr lang="zh-CN" altLang="en-US" dirty="0">
              <a:latin typeface="Times New Roman" panose="02020603050405020304" pitchFamily="18" charset="0"/>
              <a:ea typeface="宋体" panose="02010600030101010101" pitchFamily="2" charset="-122"/>
            </a:endParaRPr>
          </a:p>
        </p:txBody>
      </p:sp>
      <p:graphicFrame>
        <p:nvGraphicFramePr>
          <p:cNvPr id="171016" name="对象 171015"/>
          <p:cNvGraphicFramePr/>
          <p:nvPr/>
        </p:nvGraphicFramePr>
        <p:xfrm>
          <a:off x="1157288" y="4464050"/>
          <a:ext cx="2201862" cy="677863"/>
        </p:xfrm>
        <a:graphic>
          <a:graphicData uri="http://schemas.openxmlformats.org/presentationml/2006/ole">
            <mc:AlternateContent xmlns:mc="http://schemas.openxmlformats.org/markup-compatibility/2006">
              <mc:Choice xmlns:v="urn:schemas-microsoft-com:vml" Requires="v">
                <p:oleObj spid="_x0000_s3124" name="" r:id="rId1" imgW="1155700" imgH="393700" progId="Equation.3">
                  <p:embed/>
                </p:oleObj>
              </mc:Choice>
              <mc:Fallback>
                <p:oleObj name="" r:id="rId1" imgW="1155700" imgH="393700" progId="Equation.3">
                  <p:embed/>
                  <p:pic>
                    <p:nvPicPr>
                      <p:cNvPr id="0" name="图片 3123"/>
                      <p:cNvPicPr/>
                      <p:nvPr/>
                    </p:nvPicPr>
                    <p:blipFill>
                      <a:blip r:embed="rId2"/>
                      <a:stretch>
                        <a:fillRect/>
                      </a:stretch>
                    </p:blipFill>
                    <p:spPr>
                      <a:xfrm>
                        <a:off x="1157288" y="4464050"/>
                        <a:ext cx="2201862" cy="677863"/>
                      </a:xfrm>
                      <a:prstGeom prst="rect">
                        <a:avLst/>
                      </a:prstGeom>
                      <a:noFill/>
                      <a:ln w="38100">
                        <a:noFill/>
                        <a:miter/>
                      </a:ln>
                    </p:spPr>
                  </p:pic>
                </p:oleObj>
              </mc:Fallback>
            </mc:AlternateContent>
          </a:graphicData>
        </a:graphic>
      </p:graphicFrame>
      <p:graphicFrame>
        <p:nvGraphicFramePr>
          <p:cNvPr id="171017" name="对象 171016"/>
          <p:cNvGraphicFramePr/>
          <p:nvPr/>
        </p:nvGraphicFramePr>
        <p:xfrm>
          <a:off x="1216025" y="5427663"/>
          <a:ext cx="1184275" cy="846137"/>
        </p:xfrm>
        <a:graphic>
          <a:graphicData uri="http://schemas.openxmlformats.org/presentationml/2006/ole">
            <mc:AlternateContent xmlns:mc="http://schemas.openxmlformats.org/markup-compatibility/2006">
              <mc:Choice xmlns:v="urn:schemas-microsoft-com:vml" Requires="v">
                <p:oleObj spid="_x0000_s3127" name="" r:id="rId3" imgW="622300" imgH="444500" progId="Equation.3">
                  <p:embed/>
                </p:oleObj>
              </mc:Choice>
              <mc:Fallback>
                <p:oleObj name="" r:id="rId3" imgW="622300" imgH="444500" progId="Equation.3">
                  <p:embed/>
                  <p:pic>
                    <p:nvPicPr>
                      <p:cNvPr id="0" name="图片 3126"/>
                      <p:cNvPicPr/>
                      <p:nvPr/>
                    </p:nvPicPr>
                    <p:blipFill>
                      <a:blip r:embed="rId4"/>
                      <a:stretch>
                        <a:fillRect/>
                      </a:stretch>
                    </p:blipFill>
                    <p:spPr>
                      <a:xfrm>
                        <a:off x="1216025" y="5427663"/>
                        <a:ext cx="1184275" cy="846137"/>
                      </a:xfrm>
                      <a:prstGeom prst="rect">
                        <a:avLst/>
                      </a:prstGeom>
                      <a:noFill/>
                      <a:ln w="38100">
                        <a:noFill/>
                        <a:miter/>
                      </a:ln>
                    </p:spPr>
                  </p:pic>
                </p:oleObj>
              </mc:Fallback>
            </mc:AlternateContent>
          </a:graphicData>
        </a:graphic>
      </p:graphicFrame>
      <p:sp>
        <p:nvSpPr>
          <p:cNvPr id="171018" name="文本框 171017"/>
          <p:cNvSpPr txBox="1"/>
          <p:nvPr/>
        </p:nvSpPr>
        <p:spPr>
          <a:xfrm>
            <a:off x="5429250" y="3983038"/>
            <a:ext cx="3643313" cy="822325"/>
          </a:xfrm>
          <a:prstGeom prst="rect">
            <a:avLst/>
          </a:prstGeom>
          <a:noFill/>
          <a:ln w="9525">
            <a:noFill/>
          </a:ln>
        </p:spPr>
        <p:txBody>
          <a:bodyPr anchor="t">
            <a:spAutoFit/>
          </a:bodyPr>
          <a:p>
            <a:r>
              <a:rPr lang="zh-CN" altLang="en-US" sz="2400" dirty="0">
                <a:latin typeface="Times New Roman" panose="02020603050405020304" pitchFamily="18" charset="0"/>
                <a:ea typeface="宋体" panose="02010600030101010101" pitchFamily="2" charset="-122"/>
              </a:rPr>
              <a:t>则中心点</a:t>
            </a:r>
            <a:r>
              <a:rPr lang="en-US" altLang="zh-CN" sz="2400" dirty="0">
                <a:latin typeface="Times New Roman" panose="02020603050405020304" pitchFamily="18" charset="0"/>
                <a:ea typeface="宋体" panose="02010600030101010101" pitchFamily="2" charset="-122"/>
              </a:rPr>
              <a:t>C</a:t>
            </a:r>
            <a:r>
              <a:rPr lang="zh-CN" altLang="en-US" sz="2400" dirty="0">
                <a:latin typeface="Times New Roman" panose="02020603050405020304" pitchFamily="18" charset="0"/>
                <a:ea typeface="宋体" panose="02010600030101010101" pitchFamily="2" charset="-122"/>
              </a:rPr>
              <a:t>和端点</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的速度分别为</a:t>
            </a:r>
            <a:endParaRPr lang="zh-CN" altLang="en-US" sz="2400" dirty="0">
              <a:latin typeface="Times New Roman" panose="02020603050405020304" pitchFamily="18" charset="0"/>
              <a:ea typeface="宋体" panose="02010600030101010101" pitchFamily="2" charset="-122"/>
            </a:endParaRPr>
          </a:p>
        </p:txBody>
      </p:sp>
      <p:graphicFrame>
        <p:nvGraphicFramePr>
          <p:cNvPr id="171019" name="对象 171018"/>
          <p:cNvGraphicFramePr/>
          <p:nvPr/>
        </p:nvGraphicFramePr>
        <p:xfrm>
          <a:off x="5875338" y="4829175"/>
          <a:ext cx="2339975" cy="741363"/>
        </p:xfrm>
        <a:graphic>
          <a:graphicData uri="http://schemas.openxmlformats.org/presentationml/2006/ole">
            <mc:AlternateContent xmlns:mc="http://schemas.openxmlformats.org/markup-compatibility/2006">
              <mc:Choice xmlns:v="urn:schemas-microsoft-com:vml" Requires="v">
                <p:oleObj spid="_x0000_s3123" name="" r:id="rId5" imgW="1244600" imgH="393700" progId="Equation.3">
                  <p:embed/>
                </p:oleObj>
              </mc:Choice>
              <mc:Fallback>
                <p:oleObj name="" r:id="rId5" imgW="1244600" imgH="393700" progId="Equation.3">
                  <p:embed/>
                  <p:pic>
                    <p:nvPicPr>
                      <p:cNvPr id="0" name="图片 3122"/>
                      <p:cNvPicPr/>
                      <p:nvPr/>
                    </p:nvPicPr>
                    <p:blipFill>
                      <a:blip r:embed="rId6"/>
                      <a:stretch>
                        <a:fillRect/>
                      </a:stretch>
                    </p:blipFill>
                    <p:spPr>
                      <a:xfrm>
                        <a:off x="5875338" y="4829175"/>
                        <a:ext cx="2339975" cy="741363"/>
                      </a:xfrm>
                      <a:prstGeom prst="rect">
                        <a:avLst/>
                      </a:prstGeom>
                      <a:noFill/>
                      <a:ln w="38100">
                        <a:noFill/>
                        <a:miter/>
                      </a:ln>
                    </p:spPr>
                  </p:pic>
                </p:oleObj>
              </mc:Fallback>
            </mc:AlternateContent>
          </a:graphicData>
        </a:graphic>
      </p:graphicFrame>
      <p:graphicFrame>
        <p:nvGraphicFramePr>
          <p:cNvPr id="171020" name="对象 171019"/>
          <p:cNvGraphicFramePr/>
          <p:nvPr/>
        </p:nvGraphicFramePr>
        <p:xfrm>
          <a:off x="5924550" y="5715000"/>
          <a:ext cx="2147888" cy="741363"/>
        </p:xfrm>
        <a:graphic>
          <a:graphicData uri="http://schemas.openxmlformats.org/presentationml/2006/ole">
            <mc:AlternateContent xmlns:mc="http://schemas.openxmlformats.org/markup-compatibility/2006">
              <mc:Choice xmlns:v="urn:schemas-microsoft-com:vml" Requires="v">
                <p:oleObj spid="_x0000_s3129" name="" r:id="rId7" imgW="1143000" imgH="393700" progId="Equation.3">
                  <p:embed/>
                </p:oleObj>
              </mc:Choice>
              <mc:Fallback>
                <p:oleObj name="" r:id="rId7" imgW="1143000" imgH="393700" progId="Equation.3">
                  <p:embed/>
                  <p:pic>
                    <p:nvPicPr>
                      <p:cNvPr id="0" name="图片 3128"/>
                      <p:cNvPicPr/>
                      <p:nvPr/>
                    </p:nvPicPr>
                    <p:blipFill>
                      <a:blip r:embed="rId8"/>
                      <a:stretch>
                        <a:fillRect/>
                      </a:stretch>
                    </p:blipFill>
                    <p:spPr>
                      <a:xfrm>
                        <a:off x="5924550" y="5715000"/>
                        <a:ext cx="2147888" cy="741363"/>
                      </a:xfrm>
                      <a:prstGeom prst="rect">
                        <a:avLst/>
                      </a:prstGeom>
                      <a:noFill/>
                      <a:ln w="38100">
                        <a:noFill/>
                        <a:miter/>
                      </a:ln>
                    </p:spPr>
                  </p:pic>
                </p:oleObj>
              </mc:Fallback>
            </mc:AlternateContent>
          </a:graphicData>
        </a:graphic>
      </p:graphicFrame>
      <p:graphicFrame>
        <p:nvGraphicFramePr>
          <p:cNvPr id="2" name="对象 1"/>
          <p:cNvGraphicFramePr/>
          <p:nvPr/>
        </p:nvGraphicFramePr>
        <p:xfrm>
          <a:off x="214313" y="2941638"/>
          <a:ext cx="976312" cy="622300"/>
        </p:xfrm>
        <a:graphic>
          <a:graphicData uri="http://schemas.openxmlformats.org/presentationml/2006/ole">
            <mc:AlternateContent xmlns:mc="http://schemas.openxmlformats.org/markup-compatibility/2006">
              <mc:Choice xmlns:v="urn:schemas-microsoft-com:vml" Requires="v">
                <p:oleObj spid="_x0000_s3128" name="" r:id="rId9" imgW="533400" imgH="355600" progId="Equation.3">
                  <p:embed/>
                </p:oleObj>
              </mc:Choice>
              <mc:Fallback>
                <p:oleObj name="" r:id="rId9" imgW="533400" imgH="355600" progId="Equation.3">
                  <p:embed/>
                  <p:pic>
                    <p:nvPicPr>
                      <p:cNvPr id="0" name="图片 3127"/>
                      <p:cNvPicPr/>
                      <p:nvPr/>
                    </p:nvPicPr>
                    <p:blipFill>
                      <a:blip r:embed="rId10"/>
                      <a:stretch>
                        <a:fillRect/>
                      </a:stretch>
                    </p:blipFill>
                    <p:spPr>
                      <a:xfrm>
                        <a:off x="214313" y="2941638"/>
                        <a:ext cx="976312" cy="622300"/>
                      </a:xfrm>
                      <a:prstGeom prst="rect">
                        <a:avLst/>
                      </a:prstGeom>
                      <a:noFill/>
                      <a:ln w="38100">
                        <a:noFill/>
                        <a:miter/>
                      </a:ln>
                    </p:spPr>
                  </p:pic>
                </p:oleObj>
              </mc:Fallback>
            </mc:AlternateContent>
          </a:graphicData>
        </a:graphic>
      </p:graphicFrame>
      <p:graphicFrame>
        <p:nvGraphicFramePr>
          <p:cNvPr id="4" name="对象 3"/>
          <p:cNvGraphicFramePr/>
          <p:nvPr/>
        </p:nvGraphicFramePr>
        <p:xfrm>
          <a:off x="1166813" y="3567113"/>
          <a:ext cx="2952750" cy="690562"/>
        </p:xfrm>
        <a:graphic>
          <a:graphicData uri="http://schemas.openxmlformats.org/presentationml/2006/ole">
            <mc:AlternateContent xmlns:mc="http://schemas.openxmlformats.org/markup-compatibility/2006">
              <mc:Choice xmlns:v="urn:schemas-microsoft-com:vml" Requires="v">
                <p:oleObj spid="_x0000_s3125" name="" r:id="rId11" imgW="1612900" imgH="393700" progId="Equation.3">
                  <p:embed/>
                </p:oleObj>
              </mc:Choice>
              <mc:Fallback>
                <p:oleObj name="" r:id="rId11" imgW="1612900" imgH="393700" progId="Equation.3">
                  <p:embed/>
                  <p:pic>
                    <p:nvPicPr>
                      <p:cNvPr id="0" name="图片 3124"/>
                      <p:cNvPicPr/>
                      <p:nvPr/>
                    </p:nvPicPr>
                    <p:blipFill>
                      <a:blip r:embed="rId12"/>
                      <a:stretch>
                        <a:fillRect/>
                      </a:stretch>
                    </p:blipFill>
                    <p:spPr>
                      <a:xfrm>
                        <a:off x="1166813" y="3567113"/>
                        <a:ext cx="2952750" cy="690562"/>
                      </a:xfrm>
                      <a:prstGeom prst="rect">
                        <a:avLst/>
                      </a:prstGeom>
                      <a:noFill/>
                      <a:ln w="38100">
                        <a:noFill/>
                        <a:miter/>
                      </a:ln>
                    </p:spPr>
                  </p:pic>
                </p:oleObj>
              </mc:Fallback>
            </mc:AlternateContent>
          </a:graphicData>
        </a:graphic>
      </p:graphicFrame>
      <p:graphicFrame>
        <p:nvGraphicFramePr>
          <p:cNvPr id="8" name="对象 7"/>
          <p:cNvGraphicFramePr/>
          <p:nvPr/>
        </p:nvGraphicFramePr>
        <p:xfrm>
          <a:off x="1411288" y="2870200"/>
          <a:ext cx="2651125" cy="688975"/>
        </p:xfrm>
        <a:graphic>
          <a:graphicData uri="http://schemas.openxmlformats.org/presentationml/2006/ole">
            <mc:AlternateContent xmlns:mc="http://schemas.openxmlformats.org/markup-compatibility/2006">
              <mc:Choice xmlns:v="urn:schemas-microsoft-com:vml" Requires="v">
                <p:oleObj spid="_x0000_s3126" name="" r:id="rId13" imgW="1447800" imgH="393700" progId="Equation.3">
                  <p:embed/>
                </p:oleObj>
              </mc:Choice>
              <mc:Fallback>
                <p:oleObj name="" r:id="rId13" imgW="1447800" imgH="393700" progId="Equation.3">
                  <p:embed/>
                  <p:pic>
                    <p:nvPicPr>
                      <p:cNvPr id="0" name="图片 3125"/>
                      <p:cNvPicPr/>
                      <p:nvPr/>
                    </p:nvPicPr>
                    <p:blipFill>
                      <a:blip r:embed="rId14"/>
                      <a:stretch>
                        <a:fillRect/>
                      </a:stretch>
                    </p:blipFill>
                    <p:spPr>
                      <a:xfrm>
                        <a:off x="1411288" y="2870200"/>
                        <a:ext cx="2651125" cy="688975"/>
                      </a:xfrm>
                      <a:prstGeom prst="rect">
                        <a:avLst/>
                      </a:prstGeom>
                      <a:noFill/>
                      <a:ln w="38100">
                        <a:noFill/>
                        <a:miter/>
                      </a:ln>
                    </p:spPr>
                  </p:pic>
                </p:oleObj>
              </mc:Fallback>
            </mc:AlternateContent>
          </a:graphicData>
        </a:graphic>
      </p:graphicFrame>
      <p:grpSp>
        <p:nvGrpSpPr>
          <p:cNvPr id="3" name="组合 2"/>
          <p:cNvGrpSpPr/>
          <p:nvPr/>
        </p:nvGrpSpPr>
        <p:grpSpPr>
          <a:xfrm>
            <a:off x="5036185" y="1557020"/>
            <a:ext cx="3467100" cy="2112010"/>
            <a:chOff x="1976" y="2275"/>
            <a:chExt cx="11800" cy="6087"/>
          </a:xfrm>
        </p:grpSpPr>
        <p:pic>
          <p:nvPicPr>
            <p:cNvPr id="5" name="图片 4" descr="E:/方正转word课程/大学物理·统编（匡乐满）/1/方正/0250.tif"/>
            <p:cNvPicPr>
              <a:picLocks noChangeAspect="1"/>
            </p:cNvPicPr>
            <p:nvPr/>
          </p:nvPicPr>
          <p:blipFill>
            <a:blip r:embed="rId15" r:link="rId16"/>
            <a:stretch>
              <a:fillRect/>
            </a:stretch>
          </p:blipFill>
          <p:spPr>
            <a:xfrm>
              <a:off x="1976" y="2438"/>
              <a:ext cx="11801" cy="5924"/>
            </a:xfrm>
            <a:prstGeom prst="rect">
              <a:avLst/>
            </a:prstGeom>
            <a:noFill/>
            <a:ln w="9525">
              <a:noFill/>
            </a:ln>
          </p:spPr>
        </p:pic>
        <p:pic>
          <p:nvPicPr>
            <p:cNvPr id="6" name="图片 5"/>
            <p:cNvPicPr>
              <a:picLocks noChangeAspect="1"/>
            </p:cNvPicPr>
            <p:nvPr/>
          </p:nvPicPr>
          <p:blipFill>
            <a:blip r:embed="rId17"/>
            <a:stretch>
              <a:fillRect/>
            </a:stretch>
          </p:blipFill>
          <p:spPr>
            <a:xfrm>
              <a:off x="3639" y="2275"/>
              <a:ext cx="1995" cy="2066"/>
            </a:xfrm>
            <a:prstGeom prst="rect">
              <a:avLst/>
            </a:prstGeom>
          </p:spPr>
        </p:pic>
        <p:pic>
          <p:nvPicPr>
            <p:cNvPr id="7" name="图片 6"/>
            <p:cNvPicPr>
              <a:picLocks noChangeAspect="1"/>
            </p:cNvPicPr>
            <p:nvPr/>
          </p:nvPicPr>
          <p:blipFill>
            <a:blip r:embed="rId17"/>
            <a:stretch>
              <a:fillRect/>
            </a:stretch>
          </p:blipFill>
          <p:spPr>
            <a:xfrm>
              <a:off x="1976" y="2481"/>
              <a:ext cx="1995" cy="206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left)">
                                      <p:cBhvr>
                                        <p:cTn id="7" dur="500"/>
                                        <p:tgtEl>
                                          <p:spTgt spid="17101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1012"/>
                                        </p:tgtEl>
                                        <p:attrNameLst>
                                          <p:attrName>style.visibility</p:attrName>
                                        </p:attrNameLst>
                                      </p:cBhvr>
                                      <p:to>
                                        <p:strVal val="visible"/>
                                      </p:to>
                                    </p:set>
                                    <p:animEffect transition="in" filter="wipe(left)">
                                      <p:cBhvr>
                                        <p:cTn id="16" dur="500"/>
                                        <p:tgtEl>
                                          <p:spTgt spid="1710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1014"/>
                                        </p:tgtEl>
                                        <p:attrNameLst>
                                          <p:attrName>style.visibility</p:attrName>
                                        </p:attrNameLst>
                                      </p:cBhvr>
                                      <p:to>
                                        <p:strVal val="visible"/>
                                      </p:to>
                                    </p:set>
                                    <p:animEffect transition="in" filter="wipe(left)">
                                      <p:cBhvr>
                                        <p:cTn id="21" dur="500"/>
                                        <p:tgtEl>
                                          <p:spTgt spid="1710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1016"/>
                                        </p:tgtEl>
                                        <p:attrNameLst>
                                          <p:attrName>style.visibility</p:attrName>
                                        </p:attrNameLst>
                                      </p:cBhvr>
                                      <p:to>
                                        <p:strVal val="visible"/>
                                      </p:to>
                                    </p:set>
                                    <p:animEffect transition="in" filter="wipe(left)">
                                      <p:cBhvr>
                                        <p:cTn id="41" dur="500"/>
                                        <p:tgtEl>
                                          <p:spTgt spid="1710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1017"/>
                                        </p:tgtEl>
                                        <p:attrNameLst>
                                          <p:attrName>style.visibility</p:attrName>
                                        </p:attrNameLst>
                                      </p:cBhvr>
                                      <p:to>
                                        <p:strVal val="visible"/>
                                      </p:to>
                                    </p:set>
                                    <p:animEffect transition="in" filter="wipe(left)">
                                      <p:cBhvr>
                                        <p:cTn id="46" dur="500"/>
                                        <p:tgtEl>
                                          <p:spTgt spid="1710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1018"/>
                                        </p:tgtEl>
                                        <p:attrNameLst>
                                          <p:attrName>style.visibility</p:attrName>
                                        </p:attrNameLst>
                                      </p:cBhvr>
                                      <p:to>
                                        <p:strVal val="visible"/>
                                      </p:to>
                                    </p:set>
                                    <p:animEffect transition="in" filter="wipe(left)">
                                      <p:cBhvr>
                                        <p:cTn id="51" dur="500"/>
                                        <p:tgtEl>
                                          <p:spTgt spid="1710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71019"/>
                                        </p:tgtEl>
                                        <p:attrNameLst>
                                          <p:attrName>style.visibility</p:attrName>
                                        </p:attrNameLst>
                                      </p:cBhvr>
                                      <p:to>
                                        <p:strVal val="visible"/>
                                      </p:to>
                                    </p:set>
                                    <p:animEffect transition="in" filter="wipe(left)">
                                      <p:cBhvr>
                                        <p:cTn id="56" dur="500"/>
                                        <p:tgtEl>
                                          <p:spTgt spid="1710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1020"/>
                                        </p:tgtEl>
                                        <p:attrNameLst>
                                          <p:attrName>style.visibility</p:attrName>
                                        </p:attrNameLst>
                                      </p:cBhvr>
                                      <p:to>
                                        <p:strVal val="visible"/>
                                      </p:to>
                                    </p:set>
                                    <p:animEffect transition="in" filter="wipe(left)">
                                      <p:cBhvr>
                                        <p:cTn id="61" dur="500"/>
                                        <p:tgtEl>
                                          <p:spTgt spid="171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2" grpId="0"/>
      <p:bldP spid="171014" grpId="0"/>
      <p:bldP spid="1710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32" name="文本框 10"/>
          <p:cNvSpPr txBox="1"/>
          <p:nvPr/>
        </p:nvSpPr>
        <p:spPr>
          <a:xfrm>
            <a:off x="7620" y="132398"/>
            <a:ext cx="1557655" cy="645160"/>
          </a:xfrm>
          <a:prstGeom prst="rect">
            <a:avLst/>
          </a:prstGeom>
          <a:noFill/>
          <a:ln w="9525">
            <a:noFill/>
          </a:ln>
        </p:spPr>
        <p:txBody>
          <a:bodyPr wrap="none" anchor="t">
            <a:spAutoFit/>
          </a:bodyPr>
          <a:p>
            <a:r>
              <a:rPr lang="zh-CN" altLang="en-US" sz="3600" dirty="0">
                <a:solidFill>
                  <a:srgbClr val="C00000"/>
                </a:solidFill>
                <a:latin typeface="华文行楷" panose="02010800040101010101" pitchFamily="2" charset="-122"/>
                <a:ea typeface="华文行楷" panose="02010800040101010101" pitchFamily="2" charset="-122"/>
              </a:rPr>
              <a:t>思考</a:t>
            </a:r>
            <a:r>
              <a:rPr lang="zh-CN" altLang="en-US" sz="3600" dirty="0">
                <a:solidFill>
                  <a:srgbClr val="C00000"/>
                </a:solidFill>
                <a:latin typeface="宋体" panose="02010600030101010101" pitchFamily="2" charset="-122"/>
                <a:ea typeface="宋体" panose="02010600030101010101" pitchFamily="2" charset="-122"/>
              </a:rPr>
              <a:t>：</a:t>
            </a:r>
            <a:endParaRPr lang="zh-CN" altLang="en-US" sz="3600" dirty="0">
              <a:solidFill>
                <a:srgbClr val="C00000"/>
              </a:solidFill>
              <a:latin typeface="宋体" panose="02010600030101010101" pitchFamily="2" charset="-122"/>
              <a:ea typeface="宋体" panose="02010600030101010101" pitchFamily="2" charset="-122"/>
            </a:endParaRPr>
          </a:p>
        </p:txBody>
      </p:sp>
      <p:grpSp>
        <p:nvGrpSpPr>
          <p:cNvPr id="3" name="组合 2"/>
          <p:cNvGrpSpPr/>
          <p:nvPr/>
        </p:nvGrpSpPr>
        <p:grpSpPr>
          <a:xfrm>
            <a:off x="378460" y="1861820"/>
            <a:ext cx="5628005" cy="3415665"/>
            <a:chOff x="1976" y="2275"/>
            <a:chExt cx="11800" cy="6087"/>
          </a:xfrm>
        </p:grpSpPr>
        <p:pic>
          <p:nvPicPr>
            <p:cNvPr id="6" name="图片 5" descr="E:/方正转word课程/大学物理·统编（匡乐满）/1/方正/0250.tif"/>
            <p:cNvPicPr>
              <a:picLocks noChangeAspect="1"/>
            </p:cNvPicPr>
            <p:nvPr/>
          </p:nvPicPr>
          <p:blipFill>
            <a:blip r:embed="rId1" r:link="rId2"/>
            <a:stretch>
              <a:fillRect/>
            </a:stretch>
          </p:blipFill>
          <p:spPr>
            <a:xfrm>
              <a:off x="1976" y="2438"/>
              <a:ext cx="11801" cy="5924"/>
            </a:xfrm>
            <a:prstGeom prst="rect">
              <a:avLst/>
            </a:prstGeom>
            <a:noFill/>
            <a:ln w="9525">
              <a:noFill/>
            </a:ln>
          </p:spPr>
        </p:pic>
        <p:pic>
          <p:nvPicPr>
            <p:cNvPr id="7" name="图片 6"/>
            <p:cNvPicPr>
              <a:picLocks noChangeAspect="1"/>
            </p:cNvPicPr>
            <p:nvPr/>
          </p:nvPicPr>
          <p:blipFill>
            <a:blip r:embed="rId3"/>
            <a:stretch>
              <a:fillRect/>
            </a:stretch>
          </p:blipFill>
          <p:spPr>
            <a:xfrm>
              <a:off x="3639" y="2275"/>
              <a:ext cx="1995" cy="2066"/>
            </a:xfrm>
            <a:prstGeom prst="rect">
              <a:avLst/>
            </a:prstGeom>
          </p:spPr>
        </p:pic>
        <p:pic>
          <p:nvPicPr>
            <p:cNvPr id="21" name="图片 20"/>
            <p:cNvPicPr>
              <a:picLocks noChangeAspect="1"/>
            </p:cNvPicPr>
            <p:nvPr/>
          </p:nvPicPr>
          <p:blipFill>
            <a:blip r:embed="rId3"/>
            <a:stretch>
              <a:fillRect/>
            </a:stretch>
          </p:blipFill>
          <p:spPr>
            <a:xfrm>
              <a:off x="1976" y="2481"/>
              <a:ext cx="1995" cy="2066"/>
            </a:xfrm>
            <a:prstGeom prst="rect">
              <a:avLst/>
            </a:prstGeom>
          </p:spPr>
        </p:pic>
      </p:grpSp>
      <p:sp>
        <p:nvSpPr>
          <p:cNvPr id="171014" name="文本框 171013"/>
          <p:cNvSpPr txBox="1"/>
          <p:nvPr/>
        </p:nvSpPr>
        <p:spPr>
          <a:xfrm>
            <a:off x="798195" y="60960"/>
            <a:ext cx="7997190" cy="1210945"/>
          </a:xfrm>
          <a:prstGeom prst="rect">
            <a:avLst/>
          </a:prstGeom>
          <a:noFill/>
          <a:ln w="9525">
            <a:noFill/>
          </a:ln>
        </p:spPr>
        <p:txBody>
          <a:bodyPr wrap="square" anchor="t">
            <a:spAutoFit/>
          </a:bodyPr>
          <a:p>
            <a:pPr>
              <a:lnSpc>
                <a:spcPct val="130000"/>
              </a:lnSpc>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为什么势能可以基于质心来定义，而动能却不可以呢？</a:t>
            </a:r>
            <a:endParaRPr lang="zh-CN" altLang="en-US" dirty="0">
              <a:latin typeface="Times New Roman" panose="02020603050405020304" pitchFamily="18" charset="0"/>
              <a:ea typeface="宋体" panose="02010600030101010101" pitchFamily="2" charset="-122"/>
            </a:endParaRPr>
          </a:p>
        </p:txBody>
      </p:sp>
      <p:graphicFrame>
        <p:nvGraphicFramePr>
          <p:cNvPr id="31" name="对象 30"/>
          <p:cNvGraphicFramePr/>
          <p:nvPr/>
        </p:nvGraphicFramePr>
        <p:xfrm>
          <a:off x="1455420" y="1507490"/>
          <a:ext cx="2058670" cy="769620"/>
        </p:xfrm>
        <a:graphic>
          <a:graphicData uri="http://schemas.openxmlformats.org/presentationml/2006/ole">
            <mc:AlternateContent xmlns:mc="http://schemas.openxmlformats.org/markup-compatibility/2006">
              <mc:Choice xmlns:v="urn:schemas-microsoft-com:vml" Requires="v">
                <p:oleObj spid="_x0000_s32" name="" r:id="rId4" imgW="673100" imgH="241300" progId="Equation.3">
                  <p:embed/>
                </p:oleObj>
              </mc:Choice>
              <mc:Fallback>
                <p:oleObj name="" r:id="rId4" imgW="673100" imgH="241300" progId="Equation.3">
                  <p:embed/>
                  <p:pic>
                    <p:nvPicPr>
                      <p:cNvPr id="0" name="图片 3123"/>
                      <p:cNvPicPr/>
                      <p:nvPr/>
                    </p:nvPicPr>
                    <p:blipFill>
                      <a:blip r:embed="rId5"/>
                      <a:stretch>
                        <a:fillRect/>
                      </a:stretch>
                    </p:blipFill>
                    <p:spPr>
                      <a:xfrm>
                        <a:off x="1455420" y="1507490"/>
                        <a:ext cx="2058670" cy="769620"/>
                      </a:xfrm>
                      <a:prstGeom prst="rect">
                        <a:avLst/>
                      </a:prstGeom>
                      <a:noFill/>
                      <a:ln w="38100">
                        <a:noFill/>
                        <a:miter/>
                      </a:ln>
                    </p:spPr>
                  </p:pic>
                </p:oleObj>
              </mc:Fallback>
            </mc:AlternateContent>
          </a:graphicData>
        </a:graphic>
      </p:graphicFrame>
      <p:graphicFrame>
        <p:nvGraphicFramePr>
          <p:cNvPr id="33" name="对象 32"/>
          <p:cNvGraphicFramePr/>
          <p:nvPr/>
        </p:nvGraphicFramePr>
        <p:xfrm>
          <a:off x="4410710" y="1381760"/>
          <a:ext cx="1858010" cy="1021080"/>
        </p:xfrm>
        <a:graphic>
          <a:graphicData uri="http://schemas.openxmlformats.org/presentationml/2006/ole">
            <mc:AlternateContent xmlns:mc="http://schemas.openxmlformats.org/markup-compatibility/2006">
              <mc:Choice xmlns:v="urn:schemas-microsoft-com:vml" Requires="v">
                <p:oleObj spid="_x0000_s34" name="" r:id="rId6" imgW="787400" imgH="393700" progId="Equation.3">
                  <p:embed/>
                </p:oleObj>
              </mc:Choice>
              <mc:Fallback>
                <p:oleObj name="" r:id="rId6" imgW="787400" imgH="393700" progId="Equation.3">
                  <p:embed/>
                  <p:pic>
                    <p:nvPicPr>
                      <p:cNvPr id="0" name="图片 3123"/>
                      <p:cNvPicPr/>
                      <p:nvPr/>
                    </p:nvPicPr>
                    <p:blipFill>
                      <a:blip r:embed="rId7"/>
                      <a:stretch>
                        <a:fillRect/>
                      </a:stretch>
                    </p:blipFill>
                    <p:spPr>
                      <a:xfrm>
                        <a:off x="4410710" y="1381760"/>
                        <a:ext cx="1858010" cy="10210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18787"/>
          <p:cNvSpPr txBox="1"/>
          <p:nvPr/>
        </p:nvSpPr>
        <p:spPr>
          <a:xfrm>
            <a:off x="248920" y="208280"/>
            <a:ext cx="2420620" cy="645160"/>
          </a:xfrm>
          <a:prstGeom prst="rect">
            <a:avLst/>
          </a:prstGeom>
          <a:noFill/>
          <a:ln w="9525">
            <a:noFill/>
          </a:ln>
        </p:spPr>
        <p:txBody>
          <a:bodyPr wrap="square" anchor="t">
            <a:spAutoFit/>
          </a:bodyPr>
          <a:p>
            <a:pPr algn="l">
              <a:spcBef>
                <a:spcPct val="50000"/>
              </a:spcBef>
            </a:pPr>
            <a:r>
              <a:rPr lang="zh-CN" altLang="en-US" sz="3600" dirty="0">
                <a:solidFill>
                  <a:srgbClr val="FF0000"/>
                </a:solidFill>
                <a:latin typeface="Times New Roman" panose="02020603050405020304" pitchFamily="18" charset="0"/>
                <a:ea typeface="宋体" panose="02010600030101010101" pitchFamily="2" charset="-122"/>
              </a:rPr>
              <a:t>练习</a:t>
            </a:r>
            <a:r>
              <a:rPr lang="zh-CN" altLang="en-US" sz="2400" dirty="0">
                <a:solidFill>
                  <a:schemeClr val="tx1"/>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graphicFrame>
        <p:nvGraphicFramePr>
          <p:cNvPr id="3" name="对象 2"/>
          <p:cNvGraphicFramePr/>
          <p:nvPr/>
        </p:nvGraphicFramePr>
        <p:xfrm>
          <a:off x="1018540" y="2100580"/>
          <a:ext cx="2288540" cy="1030605"/>
        </p:xfrm>
        <a:graphic>
          <a:graphicData uri="http://schemas.openxmlformats.org/presentationml/2006/ole">
            <mc:AlternateContent xmlns:mc="http://schemas.openxmlformats.org/markup-compatibility/2006">
              <mc:Choice xmlns:v="urn:schemas-microsoft-com:vml" Requires="v">
                <p:oleObj spid="_x0000_s4" name="" r:id="rId1" imgW="876300" imgH="393700" progId="Equation.3">
                  <p:embed/>
                </p:oleObj>
              </mc:Choice>
              <mc:Fallback>
                <p:oleObj name="" r:id="rId1" imgW="876300" imgH="393700" progId="Equation.3">
                  <p:embed/>
                  <p:pic>
                    <p:nvPicPr>
                      <p:cNvPr id="0" name="图片 3131"/>
                      <p:cNvPicPr/>
                      <p:nvPr/>
                    </p:nvPicPr>
                    <p:blipFill>
                      <a:blip r:embed="rId2"/>
                      <a:stretch>
                        <a:fillRect/>
                      </a:stretch>
                    </p:blipFill>
                    <p:spPr>
                      <a:xfrm>
                        <a:off x="1018540" y="2100580"/>
                        <a:ext cx="2288540" cy="1030605"/>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5" name="文本框 118787"/>
          <p:cNvSpPr txBox="1"/>
          <p:nvPr/>
        </p:nvSpPr>
        <p:spPr>
          <a:xfrm>
            <a:off x="2240280" y="290195"/>
            <a:ext cx="5431155" cy="521970"/>
          </a:xfrm>
          <a:prstGeom prst="rect">
            <a:avLst/>
          </a:prstGeom>
          <a:noFill/>
          <a:ln w="9525">
            <a:noFill/>
          </a:ln>
        </p:spPr>
        <p:txBody>
          <a:bodyPr wrap="square" anchor="t">
            <a:spAutoFit/>
          </a:bodyPr>
          <a:p>
            <a:pPr algn="l">
              <a:spcBef>
                <a:spcPct val="50000"/>
              </a:spcBef>
            </a:pPr>
            <a:r>
              <a:rPr lang="zh-CN">
                <a:solidFill>
                  <a:srgbClr val="FF0000"/>
                </a:solidFill>
                <a:latin typeface="Times New Roman" panose="02020603050405020304" pitchFamily="18" charset="0"/>
                <a:ea typeface="宋体" panose="02010600030101010101" pitchFamily="2" charset="-122"/>
              </a:rPr>
              <a:t>刚体机械能守恒</a:t>
            </a:r>
            <a:r>
              <a:rPr lang="en-US" altLang="zh-CN">
                <a:solidFill>
                  <a:srgbClr val="FF0000"/>
                </a:solidFill>
                <a:latin typeface="Times New Roman" panose="02020603050405020304" pitchFamily="18" charset="0"/>
                <a:ea typeface="宋体" panose="02010600030101010101" pitchFamily="2" charset="-122"/>
              </a:rPr>
              <a:t>(</a:t>
            </a:r>
            <a:r>
              <a:rPr lang="zh-CN" altLang="en-US">
                <a:solidFill>
                  <a:srgbClr val="FF0000"/>
                </a:solidFill>
                <a:latin typeface="Times New Roman" panose="02020603050405020304" pitchFamily="18" charset="0"/>
                <a:ea typeface="宋体" panose="02010600030101010101" pitchFamily="2" charset="-122"/>
              </a:rPr>
              <a:t>或动能定理</a:t>
            </a:r>
            <a:r>
              <a:rPr lang="en-US" altLang="zh-CN">
                <a:solidFill>
                  <a:srgbClr val="FF0000"/>
                </a:solidFill>
                <a:latin typeface="Times New Roman" panose="02020603050405020304" pitchFamily="18" charset="0"/>
                <a:ea typeface="宋体" panose="02010600030101010101" pitchFamily="2" charset="-122"/>
              </a:rPr>
              <a:t>)</a:t>
            </a:r>
            <a:endParaRPr lang="en-US" altLang="zh-CN">
              <a:solidFill>
                <a:srgbClr val="FF0000"/>
              </a:solidFill>
              <a:latin typeface="Times New Roman" panose="02020603050405020304" pitchFamily="18" charset="0"/>
              <a:ea typeface="宋体" panose="02010600030101010101" pitchFamily="2" charset="-122"/>
            </a:endParaRPr>
          </a:p>
        </p:txBody>
      </p:sp>
      <p:graphicFrame>
        <p:nvGraphicFramePr>
          <p:cNvPr id="9" name="对象 8"/>
          <p:cNvGraphicFramePr/>
          <p:nvPr/>
        </p:nvGraphicFramePr>
        <p:xfrm>
          <a:off x="1202055" y="3355975"/>
          <a:ext cx="1778000" cy="711200"/>
        </p:xfrm>
        <a:graphic>
          <a:graphicData uri="http://schemas.openxmlformats.org/presentationml/2006/ole">
            <mc:AlternateContent xmlns:mc="http://schemas.openxmlformats.org/markup-compatibility/2006">
              <mc:Choice xmlns:v="urn:schemas-microsoft-com:vml" Requires="v">
                <p:oleObj spid="_x0000_s10" name="" r:id="rId3" imgW="508000" imgH="215900" progId="Equation.3">
                  <p:embed/>
                </p:oleObj>
              </mc:Choice>
              <mc:Fallback>
                <p:oleObj name="" r:id="rId3" imgW="508000" imgH="215900" progId="Equation.3">
                  <p:embed/>
                  <p:pic>
                    <p:nvPicPr>
                      <p:cNvPr id="0" name="图片 3131"/>
                      <p:cNvPicPr/>
                      <p:nvPr/>
                    </p:nvPicPr>
                    <p:blipFill>
                      <a:blip r:embed="rId4"/>
                      <a:stretch>
                        <a:fillRect/>
                      </a:stretch>
                    </p:blipFill>
                    <p:spPr>
                      <a:xfrm>
                        <a:off x="1202055" y="3355975"/>
                        <a:ext cx="1778000" cy="711200"/>
                      </a:xfrm>
                      <a:prstGeom prst="rect">
                        <a:avLst/>
                      </a:prstGeom>
                      <a:noFill/>
                      <a:ln w="12700" cap="flat" cmpd="sng">
                        <a:noFill/>
                        <a:prstDash val="solid"/>
                        <a:miter/>
                        <a:headEnd type="none" w="med" len="med"/>
                        <a:tailEnd type="none" w="med" len="med"/>
                      </a:ln>
                    </p:spPr>
                  </p:pic>
                </p:oleObj>
              </mc:Fallback>
            </mc:AlternateContent>
          </a:graphicData>
        </a:graphic>
      </p:graphicFrame>
      <p:pic>
        <p:nvPicPr>
          <p:cNvPr id="11" name="图片 10"/>
          <p:cNvPicPr>
            <a:picLocks noChangeAspect="1"/>
          </p:cNvPicPr>
          <p:nvPr/>
        </p:nvPicPr>
        <p:blipFill>
          <a:blip r:embed="rId5"/>
          <a:stretch>
            <a:fillRect/>
          </a:stretch>
        </p:blipFill>
        <p:spPr>
          <a:xfrm>
            <a:off x="156845" y="1027430"/>
            <a:ext cx="8961755" cy="799465"/>
          </a:xfrm>
          <a:prstGeom prst="rect">
            <a:avLst/>
          </a:prstGeom>
        </p:spPr>
      </p:pic>
      <p:pic>
        <p:nvPicPr>
          <p:cNvPr id="12" name="图片 11"/>
          <p:cNvPicPr>
            <a:picLocks noChangeAspect="1"/>
          </p:cNvPicPr>
          <p:nvPr/>
        </p:nvPicPr>
        <p:blipFill>
          <a:blip r:embed="rId6"/>
          <a:stretch>
            <a:fillRect/>
          </a:stretch>
        </p:blipFill>
        <p:spPr>
          <a:xfrm>
            <a:off x="6000115" y="2678430"/>
            <a:ext cx="2828290" cy="2975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500"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5" name="图片 1"/>
          <p:cNvPicPr>
            <a:picLocks noChangeAspect="1"/>
          </p:cNvPicPr>
          <p:nvPr/>
        </p:nvPicPr>
        <p:blipFill>
          <a:blip r:embed="rId1">
            <a:lum contrast="24000"/>
          </a:blip>
          <a:stretch>
            <a:fillRect/>
          </a:stretch>
        </p:blipFill>
        <p:spPr>
          <a:xfrm>
            <a:off x="5455285" y="3376930"/>
            <a:ext cx="3717290" cy="2855595"/>
          </a:xfrm>
          <a:prstGeom prst="rect">
            <a:avLst/>
          </a:prstGeom>
          <a:noFill/>
          <a:ln w="9525">
            <a:noFill/>
          </a:ln>
        </p:spPr>
      </p:pic>
      <p:graphicFrame>
        <p:nvGraphicFramePr>
          <p:cNvPr id="3" name="对象 2"/>
          <p:cNvGraphicFramePr/>
          <p:nvPr/>
        </p:nvGraphicFramePr>
        <p:xfrm>
          <a:off x="2780348" y="4323398"/>
          <a:ext cx="2173605" cy="760730"/>
        </p:xfrm>
        <a:graphic>
          <a:graphicData uri="http://schemas.openxmlformats.org/presentationml/2006/ole">
            <mc:AlternateContent xmlns:mc="http://schemas.openxmlformats.org/markup-compatibility/2006">
              <mc:Choice xmlns:v="urn:schemas-microsoft-com:vml" Requires="v">
                <p:oleObj spid="_x0000_s4" name="" r:id="rId2" imgW="1270000" imgH="419100" progId="Equation.3">
                  <p:embed/>
                </p:oleObj>
              </mc:Choice>
              <mc:Fallback>
                <p:oleObj name="" r:id="rId2" imgW="1270000" imgH="419100" progId="Equation.3">
                  <p:embed/>
                  <p:pic>
                    <p:nvPicPr>
                      <p:cNvPr id="0" name="图片 3131"/>
                      <p:cNvPicPr/>
                      <p:nvPr/>
                    </p:nvPicPr>
                    <p:blipFill>
                      <a:blip r:embed="rId3"/>
                      <a:stretch>
                        <a:fillRect/>
                      </a:stretch>
                    </p:blipFill>
                    <p:spPr>
                      <a:xfrm>
                        <a:off x="2780348" y="4323398"/>
                        <a:ext cx="2173605" cy="760730"/>
                      </a:xfrm>
                      <a:prstGeom prst="rect">
                        <a:avLst/>
                      </a:prstGeom>
                      <a:noFill/>
                      <a:ln w="12700" cap="flat" cmpd="sng">
                        <a:noFill/>
                        <a:prstDash val="solid"/>
                        <a:miter/>
                        <a:headEnd type="none" w="med" len="med"/>
                        <a:tailEnd type="none" w="med" len="med"/>
                      </a:ln>
                    </p:spPr>
                  </p:pic>
                </p:oleObj>
              </mc:Fallback>
            </mc:AlternateContent>
          </a:graphicData>
        </a:graphic>
      </p:graphicFrame>
      <p:sp>
        <p:nvSpPr>
          <p:cNvPr id="6" name="文本框 5"/>
          <p:cNvSpPr txBox="1"/>
          <p:nvPr/>
        </p:nvSpPr>
        <p:spPr>
          <a:xfrm>
            <a:off x="433705" y="4443095"/>
            <a:ext cx="2268220" cy="521970"/>
          </a:xfrm>
          <a:prstGeom prst="rect">
            <a:avLst/>
          </a:prstGeom>
          <a:noFill/>
        </p:spPr>
        <p:txBody>
          <a:bodyPr wrap="square" rtlCol="0">
            <a:spAutoFit/>
          </a:bodyPr>
          <a:p>
            <a:r>
              <a:rPr lang="en-US" altLang="zh-CN">
                <a:solidFill>
                  <a:srgbClr val="0000FF"/>
                </a:solidFill>
                <a:latin typeface="Times New Roman" panose="02020603050405020304" pitchFamily="18" charset="0"/>
                <a:cs typeface="Times New Roman" panose="02020603050405020304" pitchFamily="18" charset="0"/>
              </a:rPr>
              <a:t>(3) </a:t>
            </a:r>
            <a:r>
              <a:rPr lang="zh-CN" altLang="en-US">
                <a:solidFill>
                  <a:srgbClr val="0000FF"/>
                </a:solidFill>
                <a:latin typeface="Times New Roman" panose="02020603050405020304" pitchFamily="18" charset="0"/>
                <a:cs typeface="Times New Roman" panose="02020603050405020304" pitchFamily="18" charset="0"/>
              </a:rPr>
              <a:t>动能定理</a:t>
            </a:r>
            <a:endParaRPr lang="zh-CN" altLang="en-US">
              <a:solidFill>
                <a:srgbClr val="0000FF"/>
              </a:solidFill>
              <a:latin typeface="Times New Roman" panose="02020603050405020304" pitchFamily="18" charset="0"/>
              <a:cs typeface="Times New Roman" panose="02020603050405020304" pitchFamily="18" charset="0"/>
            </a:endParaRPr>
          </a:p>
        </p:txBody>
      </p:sp>
      <p:graphicFrame>
        <p:nvGraphicFramePr>
          <p:cNvPr id="9" name="对象 8"/>
          <p:cNvGraphicFramePr/>
          <p:nvPr/>
        </p:nvGraphicFramePr>
        <p:xfrm>
          <a:off x="1083628" y="3448685"/>
          <a:ext cx="3870325" cy="391160"/>
        </p:xfrm>
        <a:graphic>
          <a:graphicData uri="http://schemas.openxmlformats.org/presentationml/2006/ole">
            <mc:AlternateContent xmlns:mc="http://schemas.openxmlformats.org/markup-compatibility/2006">
              <mc:Choice xmlns:v="urn:schemas-microsoft-com:vml" Requires="v">
                <p:oleObj spid="_x0000_s10" name="" r:id="rId4" imgW="2108200" imgH="203200" progId="Equation.3">
                  <p:embed/>
                </p:oleObj>
              </mc:Choice>
              <mc:Fallback>
                <p:oleObj name="" r:id="rId4" imgW="2108200" imgH="203200" progId="Equation.3">
                  <p:embed/>
                  <p:pic>
                    <p:nvPicPr>
                      <p:cNvPr id="0" name="图片 3131"/>
                      <p:cNvPicPr/>
                      <p:nvPr/>
                    </p:nvPicPr>
                    <p:blipFill>
                      <a:blip r:embed="rId5"/>
                      <a:stretch>
                        <a:fillRect/>
                      </a:stretch>
                    </p:blipFill>
                    <p:spPr>
                      <a:xfrm>
                        <a:off x="1083628" y="3448685"/>
                        <a:ext cx="3870325" cy="391160"/>
                      </a:xfrm>
                      <a:prstGeom prst="rect">
                        <a:avLst/>
                      </a:prstGeom>
                      <a:noFill/>
                      <a:ln w="12700" cap="flat" cmpd="sng">
                        <a:noFill/>
                        <a:prstDash val="solid"/>
                        <a:miter/>
                        <a:headEnd type="none" w="med" len="med"/>
                        <a:tailEnd type="none" w="med" len="med"/>
                      </a:ln>
                    </p:spPr>
                  </p:pic>
                </p:oleObj>
              </mc:Fallback>
            </mc:AlternateContent>
          </a:graphicData>
        </a:graphic>
      </p:graphicFrame>
      <p:grpSp>
        <p:nvGrpSpPr>
          <p:cNvPr id="15" name="组合 14"/>
          <p:cNvGrpSpPr/>
          <p:nvPr/>
        </p:nvGrpSpPr>
        <p:grpSpPr>
          <a:xfrm>
            <a:off x="114300" y="548005"/>
            <a:ext cx="9057640" cy="2828290"/>
            <a:chOff x="67" y="863"/>
            <a:chExt cx="14264" cy="4454"/>
          </a:xfrm>
        </p:grpSpPr>
        <p:pic>
          <p:nvPicPr>
            <p:cNvPr id="81921" name="图片 1"/>
            <p:cNvPicPr>
              <a:picLocks noChangeAspect="1"/>
            </p:cNvPicPr>
            <p:nvPr/>
          </p:nvPicPr>
          <p:blipFill>
            <a:blip r:embed="rId6"/>
            <a:stretch>
              <a:fillRect/>
            </a:stretch>
          </p:blipFill>
          <p:spPr>
            <a:xfrm>
              <a:off x="67" y="863"/>
              <a:ext cx="14265" cy="4455"/>
            </a:xfrm>
            <a:prstGeom prst="rect">
              <a:avLst/>
            </a:prstGeom>
            <a:noFill/>
            <a:ln w="9525">
              <a:noFill/>
            </a:ln>
          </p:spPr>
        </p:pic>
        <p:sp>
          <p:nvSpPr>
            <p:cNvPr id="14" name="文本框 118787"/>
            <p:cNvSpPr txBox="1"/>
            <p:nvPr/>
          </p:nvSpPr>
          <p:spPr>
            <a:xfrm>
              <a:off x="969" y="1268"/>
              <a:ext cx="715" cy="725"/>
            </a:xfrm>
            <a:prstGeom prst="rect">
              <a:avLst/>
            </a:prstGeom>
            <a:solidFill>
              <a:schemeClr val="bg1"/>
            </a:solidFill>
            <a:ln w="9525">
              <a:noFill/>
            </a:ln>
          </p:spPr>
          <p:txBody>
            <a:bodyPr wrap="square" anchor="t">
              <a:spAutoFit/>
            </a:bodyPr>
            <a:p>
              <a:pPr algn="l">
                <a:spcBef>
                  <a:spcPct val="50000"/>
                </a:spcBef>
              </a:pPr>
              <a:r>
                <a:rPr lang="en-US" sz="2400" dirty="0">
                  <a:solidFill>
                    <a:schemeClr val="tx1"/>
                  </a:solidFill>
                  <a:latin typeface="Times New Roman" panose="02020603050405020304" pitchFamily="18" charset="0"/>
                  <a:ea typeface="宋体" panose="02010600030101010101" pitchFamily="2" charset="-122"/>
                </a:rPr>
                <a:t>5</a:t>
              </a:r>
              <a:endParaRPr lang="en-US" sz="4000">
                <a:latin typeface="Times New Roman" panose="02020603050405020304" pitchFamily="18" charset="0"/>
                <a:ea typeface="宋体" panose="02010600030101010101" pitchFamily="2" charset="-122"/>
              </a:endParaRPr>
            </a:p>
          </p:txBody>
        </p:sp>
      </p:grpSp>
      <p:sp>
        <p:nvSpPr>
          <p:cNvPr id="13" name="文本框 118787"/>
          <p:cNvSpPr txBox="1"/>
          <p:nvPr/>
        </p:nvSpPr>
        <p:spPr>
          <a:xfrm>
            <a:off x="440690" y="129540"/>
            <a:ext cx="1459865" cy="583565"/>
          </a:xfrm>
          <a:prstGeom prst="rect">
            <a:avLst/>
          </a:prstGeom>
          <a:noFill/>
          <a:ln w="9525">
            <a:noFill/>
          </a:ln>
        </p:spPr>
        <p:txBody>
          <a:bodyPr wrap="square" anchor="t">
            <a:spAutoFit/>
          </a:bodyPr>
          <a:p>
            <a:pPr algn="l">
              <a:spcBef>
                <a:spcPct val="50000"/>
              </a:spcBef>
            </a:pPr>
            <a:r>
              <a:rPr lang="zh-CN" altLang="en-US" sz="3200" dirty="0">
                <a:solidFill>
                  <a:srgbClr val="FF0000"/>
                </a:solidFill>
                <a:latin typeface="Times New Roman" panose="02020603050405020304" pitchFamily="18" charset="0"/>
                <a:ea typeface="宋体" panose="02010600030101010101" pitchFamily="2" charset="-122"/>
              </a:rPr>
              <a:t>练习</a:t>
            </a:r>
            <a:r>
              <a:rPr lang="zh-CN" altLang="en-US" sz="2400" dirty="0">
                <a:solidFill>
                  <a:schemeClr val="tx1"/>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sp>
        <p:nvSpPr>
          <p:cNvPr id="52227" name="文本框 118787"/>
          <p:cNvSpPr txBox="1"/>
          <p:nvPr/>
        </p:nvSpPr>
        <p:spPr>
          <a:xfrm>
            <a:off x="1478280" y="122555"/>
            <a:ext cx="6572250" cy="706755"/>
          </a:xfrm>
          <a:prstGeom prst="rect">
            <a:avLst/>
          </a:prstGeom>
          <a:noFill/>
          <a:ln w="9525">
            <a:noFill/>
          </a:ln>
        </p:spPr>
        <p:txBody>
          <a:bodyPr wrap="square" anchor="t">
            <a:spAutoFit/>
          </a:bodyPr>
          <a:p>
            <a:pPr algn="ctr">
              <a:spcBef>
                <a:spcPct val="50000"/>
              </a:spcBef>
            </a:pPr>
            <a:r>
              <a:rPr lang="zh-CN" altLang="en-US" dirty="0">
                <a:solidFill>
                  <a:srgbClr val="FF0000"/>
                </a:solidFill>
                <a:latin typeface="Times New Roman" panose="02020603050405020304" pitchFamily="18" charset="0"/>
                <a:ea typeface="宋体" panose="02010600030101010101" pitchFamily="2" charset="-122"/>
              </a:rPr>
              <a:t>转动定律、动能定理</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机械能守恒</a:t>
            </a:r>
            <a:r>
              <a:rPr lang="en-US" altLang="zh-CN" dirty="0">
                <a:solidFill>
                  <a:srgbClr val="FF0000"/>
                </a:solidFill>
                <a:latin typeface="Times New Roman" panose="02020603050405020304" pitchFamily="18" charset="0"/>
                <a:ea typeface="宋体" panose="02010600030101010101" pitchFamily="2" charset="-122"/>
              </a:rPr>
              <a:t>)</a:t>
            </a:r>
            <a:r>
              <a:rPr lang="zh-CN" altLang="en-US" sz="4000" dirty="0">
                <a:solidFill>
                  <a:srgbClr val="FF0000"/>
                </a:solidFill>
                <a:latin typeface="Times New Roman" panose="02020603050405020304" pitchFamily="18" charset="0"/>
                <a:ea typeface="宋体" panose="02010600030101010101" pitchFamily="2" charset="-122"/>
              </a:rPr>
              <a:t>                </a:t>
            </a:r>
            <a:endParaRPr lang="en-US" altLang="zh-CN" sz="4000">
              <a:latin typeface="Times New Roman" panose="02020603050405020304" pitchFamily="18" charset="0"/>
              <a:ea typeface="宋体" panose="02010600030101010101" pitchFamily="2" charset="-122"/>
            </a:endParaRPr>
          </a:p>
        </p:txBody>
      </p:sp>
      <p:sp>
        <p:nvSpPr>
          <p:cNvPr id="16" name="文本框 118787"/>
          <p:cNvSpPr txBox="1"/>
          <p:nvPr/>
        </p:nvSpPr>
        <p:spPr>
          <a:xfrm>
            <a:off x="3137535" y="1732280"/>
            <a:ext cx="1459865" cy="460375"/>
          </a:xfrm>
          <a:prstGeom prst="rect">
            <a:avLst/>
          </a:prstGeom>
          <a:noFill/>
          <a:ln w="9525">
            <a:noFill/>
          </a:ln>
        </p:spPr>
        <p:txBody>
          <a:bodyPr wrap="square" anchor="t">
            <a:spAutoFit/>
          </a:bodyPr>
          <a:p>
            <a:pPr algn="l">
              <a:spcBef>
                <a:spcPct val="50000"/>
              </a:spcBef>
            </a:pPr>
            <a:r>
              <a:rPr lang="en-US"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4md</a:t>
            </a:r>
            <a:r>
              <a:rPr lang="en-US" sz="2400" baseline="30000" dirty="0">
                <a:solidFill>
                  <a:schemeClr val="tx1"/>
                </a:solidFill>
                <a:latin typeface="Times New Roman" panose="02020603050405020304" pitchFamily="18" charset="0"/>
                <a:ea typeface="宋体" panose="02010600030101010101" pitchFamily="2" charset="-122"/>
              </a:rPr>
              <a:t>2</a:t>
            </a:r>
            <a:endParaRPr lang="en-US" sz="2400" baseline="30000" dirty="0">
              <a:solidFill>
                <a:schemeClr val="tx1"/>
              </a:solidFill>
              <a:latin typeface="Times New Roman" panose="02020603050405020304" pitchFamily="18" charset="0"/>
              <a:ea typeface="宋体" panose="02010600030101010101" pitchFamily="2" charset="-122"/>
            </a:endParaRPr>
          </a:p>
        </p:txBody>
      </p:sp>
      <p:sp>
        <p:nvSpPr>
          <p:cNvPr id="2" name="文本框 1"/>
          <p:cNvSpPr txBox="1"/>
          <p:nvPr/>
        </p:nvSpPr>
        <p:spPr>
          <a:xfrm>
            <a:off x="420370" y="5586730"/>
            <a:ext cx="2860675" cy="521970"/>
          </a:xfrm>
          <a:prstGeom prst="rect">
            <a:avLst/>
          </a:prstGeom>
          <a:noFill/>
        </p:spPr>
        <p:txBody>
          <a:bodyPr wrap="square" rtlCol="0">
            <a:spAutoFit/>
          </a:bodyPr>
          <a:p>
            <a:r>
              <a:rPr lang="zh-CN" altLang="en-US">
                <a:solidFill>
                  <a:srgbClr val="0000FF"/>
                </a:solidFill>
                <a:latin typeface="Times New Roman" panose="02020603050405020304" pitchFamily="18" charset="0"/>
                <a:cs typeface="Times New Roman" panose="02020603050405020304" pitchFamily="18" charset="0"/>
              </a:rPr>
              <a:t>或机械能守恒：</a:t>
            </a:r>
            <a:endParaRPr lang="zh-CN" altLang="en-US">
              <a:solidFill>
                <a:srgbClr val="0000FF"/>
              </a:solidFill>
              <a:latin typeface="Times New Roman" panose="02020603050405020304" pitchFamily="18" charset="0"/>
              <a:cs typeface="Times New Roman" panose="02020603050405020304" pitchFamily="18" charset="0"/>
            </a:endParaRPr>
          </a:p>
        </p:txBody>
      </p:sp>
      <p:graphicFrame>
        <p:nvGraphicFramePr>
          <p:cNvPr id="17" name="对象 16"/>
          <p:cNvGraphicFramePr/>
          <p:nvPr/>
        </p:nvGraphicFramePr>
        <p:xfrm>
          <a:off x="3020696" y="5489893"/>
          <a:ext cx="2825750" cy="715010"/>
        </p:xfrm>
        <a:graphic>
          <a:graphicData uri="http://schemas.openxmlformats.org/presentationml/2006/ole">
            <mc:AlternateContent xmlns:mc="http://schemas.openxmlformats.org/markup-compatibility/2006">
              <mc:Choice xmlns:v="urn:schemas-microsoft-com:vml" Requires="v">
                <p:oleObj spid="_x0000_s18" name="" r:id="rId7" imgW="1651000" imgH="393700" progId="Equation.3">
                  <p:embed/>
                </p:oleObj>
              </mc:Choice>
              <mc:Fallback>
                <p:oleObj name="" r:id="rId7" imgW="1651000" imgH="393700" progId="Equation.3">
                  <p:embed/>
                  <p:pic>
                    <p:nvPicPr>
                      <p:cNvPr id="0" name="图片 3131"/>
                      <p:cNvPicPr/>
                      <p:nvPr/>
                    </p:nvPicPr>
                    <p:blipFill>
                      <a:blip r:embed="rId8"/>
                      <a:stretch>
                        <a:fillRect/>
                      </a:stretch>
                    </p:blipFill>
                    <p:spPr>
                      <a:xfrm>
                        <a:off x="3020696" y="5489893"/>
                        <a:ext cx="2825750" cy="715010"/>
                      </a:xfrm>
                      <a:prstGeom prst="rect">
                        <a:avLst/>
                      </a:prstGeom>
                      <a:noFill/>
                      <a:ln w="12700" cap="flat" cmpd="sng">
                        <a:noFill/>
                        <a:prstDash val="solid"/>
                        <a:miter/>
                        <a:headEnd type="none" w="med" len="med"/>
                        <a:tailEnd type="none" w="med" len="me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linds(horizontal)">
                                      <p:cBhvr>
                                        <p:cTn id="7" dur="500"/>
                                        <p:tgtEl>
                                          <p:spTgt spid="440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500"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500" fill="hold">
                                          <p:stCondLst>
                                            <p:cond delay="0"/>
                                          </p:stCondLst>
                                        </p:cTn>
                                        <p:tgtEl>
                                          <p:spTgt spid="17"/>
                                        </p:tgtEl>
                                        <p:attrNameLst>
                                          <p:attrName>style.visibility</p:attrName>
                                        </p:attrNameLst>
                                      </p:cBhvr>
                                      <p:to>
                                        <p:strVal val="visible"/>
                                      </p:to>
                                    </p:set>
                                    <p:animEffect transition="in" filter="barn(outVertical)">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tags/tag1.xml><?xml version="1.0" encoding="utf-8"?>
<p:tagLst xmlns:p="http://schemas.openxmlformats.org/presentationml/2006/main">
  <p:tag name="KSO_WM_UNIT_PLACING_PICTURE_USER_VIEWPORT" val="{&quot;height&quot;:3180,&quot;width&quot;:6747.5007874015746}"/>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1711</Words>
  <Application>WPS 演示</Application>
  <PresentationFormat>在屏幕上显示</PresentationFormat>
  <Paragraphs>329</Paragraphs>
  <Slides>30</Slides>
  <Notes>6</Notes>
  <HiddenSlides>1</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156</vt:i4>
      </vt:variant>
      <vt:variant>
        <vt:lpstr>幻灯片标题</vt:lpstr>
      </vt:variant>
      <vt:variant>
        <vt:i4>30</vt:i4>
      </vt:variant>
    </vt:vector>
  </HeadingPairs>
  <TitlesOfParts>
    <vt:vector size="207" baseType="lpstr">
      <vt:lpstr>Arial</vt:lpstr>
      <vt:lpstr>宋体</vt:lpstr>
      <vt:lpstr>Wingdings</vt:lpstr>
      <vt:lpstr>华文行楷</vt:lpstr>
      <vt:lpstr>Times New Roman</vt:lpstr>
      <vt:lpstr>Wingdings 2</vt:lpstr>
      <vt:lpstr>楷体_GB2312</vt:lpstr>
      <vt:lpstr>Calibri</vt:lpstr>
      <vt:lpstr>微软雅黑</vt:lpstr>
      <vt:lpstr>Arial Unicode MS</vt:lpstr>
      <vt:lpstr>Monotype Sorts</vt:lpstr>
      <vt:lpstr>Symbol</vt:lpstr>
      <vt:lpstr>楷体</vt:lpstr>
      <vt:lpstr>DFKai-SB</vt:lpstr>
      <vt:lpstr>黑体</vt:lpstr>
      <vt:lpstr>仿宋_GB2312</vt:lpstr>
      <vt:lpstr>仿宋</vt:lpstr>
      <vt:lpstr>默认设计模板</vt:lpstr>
      <vt:lpstr>自定义设计方案</vt:lpstr>
      <vt:lpstr>1_默认设计模板</vt:lpstr>
      <vt:lpstr>8_默认设计模板</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Equation.KSEE3</vt:lpstr>
      <vt:lpstr>Equation.3</vt:lpstr>
      <vt:lpstr>Equation.KSEE3</vt:lpstr>
      <vt:lpstr>Equation.KSEE3</vt:lpstr>
      <vt:lpstr>Equation.KSEE3</vt:lpstr>
      <vt:lpstr>Equation.DSMT4</vt:lpstr>
      <vt:lpstr>Equation.3</vt:lpstr>
      <vt:lpstr>Equation.3</vt:lpstr>
      <vt:lpstr>Equation.DSMT4</vt:lpstr>
      <vt:lpstr>Equation.3</vt:lpstr>
      <vt:lpstr>Equation.DSMT4</vt:lpstr>
      <vt:lpstr>Equation.3</vt:lpstr>
      <vt:lpstr>Equation.3</vt:lpstr>
      <vt:lpstr>Equation.3</vt:lpstr>
      <vt:lpstr>Equation.DSMT4</vt:lpstr>
      <vt:lpstr>Equation.DSMT4</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2ndSpAcE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Image</dc:creator>
  <cp:lastModifiedBy>zls</cp:lastModifiedBy>
  <cp:revision>541</cp:revision>
  <dcterms:created xsi:type="dcterms:W3CDTF">2006-03-20T07:59:00Z</dcterms:created>
  <dcterms:modified xsi:type="dcterms:W3CDTF">2024-04-10T09:20:04Z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